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51.png" ContentType="image/png"/>
  <Override PartName="/ppt/media/image36.png" ContentType="image/png"/>
  <Override PartName="/ppt/media/image2.png" ContentType="image/png"/>
  <Override PartName="/ppt/media/image52.png" ContentType="image/png"/>
  <Override PartName="/ppt/media/image37.png" ContentType="image/png"/>
  <Override PartName="/ppt/media/image3.png" ContentType="image/png"/>
  <Override PartName="/ppt/media/image53.png" ContentType="image/png"/>
  <Override PartName="/ppt/media/image38.png" ContentType="image/png"/>
  <Override PartName="/ppt/media/image54.png" ContentType="image/png"/>
  <Override PartName="/ppt/media/image4.png" ContentType="image/png"/>
  <Override PartName="/ppt/media/image39.png" ContentType="image/png"/>
  <Override PartName="/ppt/media/image56.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9.png" ContentType="image/png"/>
  <Override PartName="/ppt/media/image24.png" ContentType="image/png"/>
  <Override PartName="/ppt/media/image10.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8.png" ContentType="image/png"/>
  <Override PartName="/ppt/media/image19.png" ContentType="image/png"/>
  <Override PartName="/ppt/media/image20.png" ContentType="image/png"/>
  <Override PartName="/ppt/media/image5.png" ContentType="image/png"/>
  <Override PartName="/ppt/media/image55.png" ContentType="image/png"/>
  <Override PartName="/ppt/media/image31.png" ContentType="image/png"/>
  <Override PartName="/ppt/media/image32.png" ContentType="image/png"/>
  <Override PartName="/ppt/media/image33.png" ContentType="image/png"/>
  <Override PartName="/ppt/media/image34.png" ContentType="image/png"/>
  <Override PartName="/ppt/media/image25.png" ContentType="image/png"/>
  <Override PartName="/ppt/media/image40.png" ContentType="image/png"/>
  <Override PartName="/ppt/media/image26.png" ContentType="image/png"/>
  <Override PartName="/ppt/media/image41.png" ContentType="image/png"/>
  <Override PartName="/ppt/media/image27.png" ContentType="image/png"/>
  <Override PartName="/ppt/media/image42.png" ContentType="image/png"/>
  <Override PartName="/ppt/media/image28.png" ContentType="image/png"/>
  <Override PartName="/ppt/media/image43.png" ContentType="image/png"/>
  <Override PartName="/ppt/media/image45.png" ContentType="image/png"/>
  <Override PartName="/ppt/media/image46.png" ContentType="image/png"/>
  <Override PartName="/ppt/media/image48.png" ContentType="image/png"/>
  <Override PartName="/ppt/media/image30.png" ContentType="image/png"/>
  <Override PartName="/ppt/media/image49.png" ContentType="image/png"/>
  <Override PartName="/ppt/media/image47.png" ContentType="image/png"/>
  <Override PartName="/ppt/media/image29.png" ContentType="image/png"/>
  <Override PartName="/ppt/media/image44.png" ContentType="image/png"/>
  <Override PartName="/ppt/media/image35.png" ContentType="image/png"/>
  <Override PartName="/ppt/media/image17.png" ContentType="image/png"/>
  <Override PartName="/ppt/media/image50.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s/slide19.xml" ContentType="application/vnd.openxmlformats-officedocument.presentationml.slide+xml"/>
  <Override PartName="/ppt/slides/slide2.xml" ContentType="application/vnd.openxmlformats-officedocument.presentationml.slide+xml"/>
  <Override PartName="/ppt/slides/slide50.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51.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52.xml" ContentType="application/vnd.openxmlformats-officedocument.presentationml.slide+xml"/>
  <Override PartName="/ppt/slides/slide26.xml" ContentType="application/vnd.openxmlformats-officedocument.presentationml.slide+xml"/>
  <Override PartName="/ppt/slides/_rels/slide58.xml.rels" ContentType="application/vnd.openxmlformats-package.relationships+xml"/>
  <Override PartName="/ppt/slides/_rels/slide26.xml.rels" ContentType="application/vnd.openxmlformats-package.relationships+xml"/>
  <Override PartName="/ppt/slides/_rels/slide37.xml.rels" ContentType="application/vnd.openxmlformats-package.relationships+xml"/>
  <Override PartName="/ppt/slides/_rels/slide30.xml.rels" ContentType="application/vnd.openxmlformats-package.relationships+xml"/>
  <Override PartName="/ppt/slides/_rels/slide36.xml.rels" ContentType="application/vnd.openxmlformats-package.relationships+xml"/>
  <Override PartName="/ppt/slides/_rels/slide43.xml.rels" ContentType="application/vnd.openxmlformats-package.relationships+xml"/>
  <Override PartName="/ppt/slides/_rels/slide35.xml.rels" ContentType="application/vnd.openxmlformats-package.relationships+xml"/>
  <Override PartName="/ppt/slides/_rels/slide42.xml.rels" ContentType="application/vnd.openxmlformats-package.relationships+xml"/>
  <Override PartName="/ppt/slides/_rels/slide49.xml.rels" ContentType="application/vnd.openxmlformats-package.relationships+xml"/>
  <Override PartName="/ppt/slides/_rels/slide34.xml.rels" ContentType="application/vnd.openxmlformats-package.relationships+xml"/>
  <Override PartName="/ppt/slides/_rels/slide45.xml.rels" ContentType="application/vnd.openxmlformats-package.relationships+xml"/>
  <Override PartName="/ppt/slides/_rels/slide48.xml.rels" ContentType="application/vnd.openxmlformats-package.relationships+xml"/>
  <Override PartName="/ppt/slides/_rels/slide41.xml.rels" ContentType="application/vnd.openxmlformats-package.relationships+xml"/>
  <Override PartName="/ppt/slides/_rels/slide33.xml.rels" ContentType="application/vnd.openxmlformats-package.relationships+xml"/>
  <Override PartName="/ppt/slides/_rels/slide44.xml.rels" ContentType="application/vnd.openxmlformats-package.relationships+xml"/>
  <Override PartName="/ppt/slides/_rels/slide47.xml.rels" ContentType="application/vnd.openxmlformats-package.relationships+xml"/>
  <Override PartName="/ppt/slides/_rels/slide40.xml.rels" ContentType="application/vnd.openxmlformats-package.relationships+xml"/>
  <Override PartName="/ppt/slides/_rels/slide46.xml.rels" ContentType="application/vnd.openxmlformats-package.relationships+xml"/>
  <Override PartName="/ppt/slides/_rels/slide57.xml.rels" ContentType="application/vnd.openxmlformats-package.relationships+xml"/>
  <Override PartName="/ppt/slides/_rels/slide39.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_rels/slide38.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1.xml.rels" ContentType="application/vnd.openxmlformats-package.relationships+xml"/>
  <Override PartName="/ppt/slides/_rels/slide56.xml.rels" ContentType="application/vnd.openxmlformats-package.relationships+xml"/>
  <Override PartName="/ppt/slides/_rels/slide8.xml.rels" ContentType="application/vnd.openxmlformats-package.relationships+xml"/>
  <Override PartName="/ppt/slides/_rels/slide22.xml.rels" ContentType="application/vnd.openxmlformats-package.relationships+xml"/>
  <Override PartName="/ppt/slides/_rels/slide10.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55.xml.rels" ContentType="application/vnd.openxmlformats-package.relationships+xml"/>
  <Override PartName="/ppt/slides/_rels/slide28.xml.rels" ContentType="application/vnd.openxmlformats-package.relationships+xml"/>
  <Override PartName="/ppt/slides/_rels/slide51.xml.rels" ContentType="application/vnd.openxmlformats-package.relationships+xml"/>
  <Override PartName="/ppt/slides/_rels/slide6.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13.xml.rels" ContentType="application/vnd.openxmlformats-package.relationships+xml"/>
  <Override PartName="/ppt/slides/_rels/slide27.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52.xml.rels" ContentType="application/vnd.openxmlformats-package.relationships+xml"/>
  <Override PartName="/ppt/slides/_rels/slide53.xml.rels" ContentType="application/vnd.openxmlformats-package.relationships+xml"/>
  <Override PartName="/ppt/slides/_rels/slide54.xml.rels" ContentType="application/vnd.openxmlformats-package.relationships+xml"/>
  <Override PartName="/ppt/slides/_rels/slide19.xml.rels" ContentType="application/vnd.openxmlformats-package.relationships+xml"/>
  <Override PartName="/ppt/slides/slide5.xml" ContentType="application/vnd.openxmlformats-officedocument.presentationml.slide+xml"/>
  <Override PartName="/ppt/slides/slide53.xml" ContentType="application/vnd.openxmlformats-officedocument.presentationml.slide+xml"/>
  <Override PartName="/ppt/slides/slide27.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55.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56.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57.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1.xml" ContentType="application/vnd.openxmlformats-officedocument.presentationml.slide+xml"/>
  <Override PartName="/ppt/slides/slide17.xml" ContentType="application/vnd.openxmlformats-officedocument.presentationml.slide+xml"/>
  <Override PartName="/ppt/slides/slide32.xml" ContentType="application/vnd.openxmlformats-officedocument.presentationml.slide+xml"/>
  <Override PartName="/ppt/slides/slide18.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30.xml" ContentType="application/vnd.openxmlformats-officedocument.presentationml.slide+xml"/>
  <Override PartName="/ppt/slides/slide49.xml" ContentType="application/vnd.openxmlformats-officedocument.presentationml.slide+xml"/>
  <Override PartName="/ppt/slides/slide41.xml" ContentType="application/vnd.openxmlformats-officedocument.presentationml.slide+xml"/>
  <Override PartName="/ppt/slides/slide58.xml" ContentType="application/vnd.openxmlformats-officedocument.presentationml.slide+xml"/>
  <Override PartName="/ppt/notesSlides/_rels/notesSlide4.xml.rels" ContentType="application/vnd.openxmlformats-package.relationships+xml"/>
  <Override PartName="/ppt/notesSlides/notesSlide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Lst>
  <p:sldSz cx="9144000" cy="51435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en-US" sz="1400" spc="-1" strike="noStrike">
                <a:solidFill>
                  <a:srgbClr val="000000"/>
                </a:solidFill>
                <a:latin typeface="Arial"/>
              </a:rPr>
              <a:t>Click to move the slide</a:t>
            </a:r>
            <a:endParaRPr b="0" lang="en-US" sz="1400" spc="-1" strike="noStrike">
              <a:solidFill>
                <a:srgbClr val="000000"/>
              </a:solidFill>
              <a:latin typeface="Arial"/>
            </a:endParaRPr>
          </a:p>
        </p:txBody>
      </p:sp>
      <p:sp>
        <p:nvSpPr>
          <p:cNvPr id="79"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Click to edit the notes format</a:t>
            </a:r>
            <a:endParaRPr b="0" lang="en-US" sz="2000" spc="-1" strike="noStrike">
              <a:solidFill>
                <a:srgbClr val="000000"/>
              </a:solidFill>
              <a:latin typeface="Arial"/>
            </a:endParaRPr>
          </a:p>
        </p:txBody>
      </p:sp>
      <p:sp>
        <p:nvSpPr>
          <p:cNvPr id="80"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&lt;header&gt;</a:t>
            </a:r>
            <a:endParaRPr b="0" lang="en-US" sz="1400" spc="-1" strike="noStrike">
              <a:solidFill>
                <a:srgbClr val="000000"/>
              </a:solidFill>
              <a:latin typeface="Times New Roman"/>
            </a:endParaRPr>
          </a:p>
        </p:txBody>
      </p:sp>
      <p:sp>
        <p:nvSpPr>
          <p:cNvPr id="81" name="PlaceHolder 4"/>
          <p:cNvSpPr>
            <a:spLocks noGrp="1"/>
          </p:cNvSpPr>
          <p:nvPr>
            <p:ph type="dt" idx="3"/>
          </p:nvPr>
        </p:nvSpPr>
        <p:spPr>
          <a:xfrm>
            <a:off x="4399200" y="0"/>
            <a:ext cx="3372840" cy="50256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82" name="PlaceHolder 5"/>
          <p:cNvSpPr>
            <a:spLocks noGrp="1"/>
          </p:cNvSpPr>
          <p:nvPr>
            <p:ph type="ftr" idx="4"/>
          </p:nvPr>
        </p:nvSpPr>
        <p:spPr>
          <a:xfrm>
            <a:off x="0" y="9555480"/>
            <a:ext cx="3372840" cy="50256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83" name="PlaceHolder 6"/>
          <p:cNvSpPr>
            <a:spLocks noGrp="1"/>
          </p:cNvSpPr>
          <p:nvPr>
            <p:ph type="sldNum" idx="5"/>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91EDABC4-27D2-49E6-85B7-A2F2AC0E0D7A}"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PlaceHolder 1"/>
          <p:cNvSpPr>
            <a:spLocks noGrp="1"/>
          </p:cNvSpPr>
          <p:nvPr>
            <p:ph type="sldImg"/>
          </p:nvPr>
        </p:nvSpPr>
        <p:spPr>
          <a:xfrm>
            <a:off x="381240" y="685800"/>
            <a:ext cx="6095520" cy="3428640"/>
          </a:xfrm>
          <a:prstGeom prst="rect">
            <a:avLst/>
          </a:prstGeom>
          <a:ln w="0">
            <a:noFill/>
          </a:ln>
        </p:spPr>
      </p:sp>
      <p:sp>
        <p:nvSpPr>
          <p:cNvPr id="263"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indent="0">
              <a:lnSpc>
                <a:spcPct val="100000"/>
              </a:lnSpc>
              <a:buNone/>
              <a:tabLst>
                <a:tab algn="l" pos="0"/>
              </a:tabLst>
            </a:pPr>
            <a:r>
              <a:rPr b="0" lang="en" sz="1400" spc="-1" strike="noStrike">
                <a:solidFill>
                  <a:srgbClr val="1878d4"/>
                </a:solidFill>
                <a:latin typeface="Arial"/>
              </a:rPr>
              <a:t>Hints:</a:t>
            </a:r>
            <a:endParaRPr b="0" lang="en-US" sz="1400" spc="-1" strike="noStrike">
              <a:solidFill>
                <a:srgbClr val="000000"/>
              </a:solidFill>
              <a:latin typeface="Arial"/>
            </a:endParaRPr>
          </a:p>
          <a:p>
            <a:pPr indent="0">
              <a:lnSpc>
                <a:spcPct val="100000"/>
              </a:lnSpc>
              <a:spcBef>
                <a:spcPts val="799"/>
              </a:spcBef>
              <a:buNone/>
              <a:tabLst>
                <a:tab algn="l" pos="0"/>
              </a:tabLst>
            </a:pPr>
            <a:r>
              <a:rPr b="0" lang="en" sz="1400" spc="-1" strike="noStrike">
                <a:solidFill>
                  <a:schemeClr val="dk1"/>
                </a:solidFill>
                <a:latin typeface="Arial"/>
              </a:rPr>
              <a:t>Look for very large or very small numbers – they may only have one choice.</a:t>
            </a:r>
            <a:endParaRPr b="0" lang="en-US" sz="1400" spc="-1" strike="noStrike">
              <a:solidFill>
                <a:srgbClr val="000000"/>
              </a:solidFill>
              <a:latin typeface="Arial"/>
            </a:endParaRPr>
          </a:p>
          <a:p>
            <a:pPr indent="0">
              <a:lnSpc>
                <a:spcPct val="100000"/>
              </a:lnSpc>
              <a:spcBef>
                <a:spcPts val="799"/>
              </a:spcBef>
              <a:buNone/>
              <a:tabLst>
                <a:tab algn="l" pos="0"/>
              </a:tabLst>
            </a:pPr>
            <a:r>
              <a:rPr b="0" lang="en" sz="1400" spc="-1" strike="noStrike">
                <a:solidFill>
                  <a:schemeClr val="dk1"/>
                </a:solidFill>
                <a:latin typeface="Arial"/>
              </a:rPr>
              <a:t>Start with 7 and 0. They must go together.</a:t>
            </a:r>
            <a:endParaRPr b="0" lang="en-US" sz="1400" spc="-1" strike="noStrike">
              <a:solidFill>
                <a:srgbClr val="000000"/>
              </a:solidFill>
              <a:latin typeface="Arial"/>
            </a:endParaRPr>
          </a:p>
          <a:p>
            <a:pPr indent="0">
              <a:lnSpc>
                <a:spcPct val="100000"/>
              </a:lnSpc>
              <a:spcBef>
                <a:spcPts val="799"/>
              </a:spcBef>
              <a:buNone/>
              <a:tabLst>
                <a:tab algn="l" pos="0"/>
              </a:tabLst>
            </a:pPr>
            <a:r>
              <a:rPr b="0" lang="en" sz="1400" spc="-1" strike="noStrike">
                <a:solidFill>
                  <a:schemeClr val="dk1"/>
                </a:solidFill>
                <a:latin typeface="Arial"/>
              </a:rPr>
              <a:t>That determines two pairs next to the 7 and 0. The 2 and 5 go together, and the 4 and 3 go together.</a:t>
            </a:r>
            <a:endParaRPr b="0" lang="en-US" sz="1400" spc="-1" strike="noStrike">
              <a:solidFill>
                <a:srgbClr val="000000"/>
              </a:solidFill>
              <a:latin typeface="Arial"/>
            </a:endParaRPr>
          </a:p>
          <a:p>
            <a:pPr indent="0">
              <a:lnSpc>
                <a:spcPct val="100000"/>
              </a:lnSpc>
              <a:spcBef>
                <a:spcPts val="799"/>
              </a:spcBef>
              <a:buNone/>
              <a:tabLst>
                <a:tab algn="l" pos="0"/>
              </a:tabLst>
            </a:pPr>
            <a:endParaRPr b="0" lang="en-US" sz="14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B989FF01-ADD9-4CB3-ADCC-A6FA473994E7}"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25" name="PlaceHolder 2"/>
          <p:cNvSpPr>
            <a:spLocks noGrp="1"/>
          </p:cNvSpPr>
          <p:nvPr>
            <p:ph/>
          </p:nvPr>
        </p:nvSpPr>
        <p:spPr>
          <a:xfrm>
            <a:off x="311760" y="1152360"/>
            <a:ext cx="852012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26" name="PlaceHolder 3"/>
          <p:cNvSpPr>
            <a:spLocks noGrp="1"/>
          </p:cNvSpPr>
          <p:nvPr>
            <p:ph/>
          </p:nvPr>
        </p:nvSpPr>
        <p:spPr>
          <a:xfrm>
            <a:off x="311760" y="2936880"/>
            <a:ext cx="852012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5" name="PlaceHolder 4"/>
          <p:cNvSpPr>
            <a:spLocks noGrp="1"/>
          </p:cNvSpPr>
          <p:nvPr>
            <p:ph type="sldNum" idx="1"/>
          </p:nvPr>
        </p:nvSpPr>
        <p:spPr/>
        <p:txBody>
          <a:bodyPr/>
          <a:p>
            <a:fld id="{8938F2C1-3E69-404B-BA34-C77620CFB1B8}"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28"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29"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0"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1" name="PlaceHolder 5"/>
          <p:cNvSpPr>
            <a:spLocks noGrp="1"/>
          </p:cNvSpPr>
          <p:nvPr>
            <p:ph/>
          </p:nvPr>
        </p:nvSpPr>
        <p:spPr>
          <a:xfrm>
            <a:off x="4677840" y="293688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7" name="PlaceHolder 6"/>
          <p:cNvSpPr>
            <a:spLocks noGrp="1"/>
          </p:cNvSpPr>
          <p:nvPr>
            <p:ph type="sldNum" idx="1"/>
          </p:nvPr>
        </p:nvSpPr>
        <p:spPr/>
        <p:txBody>
          <a:bodyPr/>
          <a:p>
            <a:fld id="{2193E967-6B70-4E19-A248-42AA15CD1D4E}"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33" name="PlaceHolder 2"/>
          <p:cNvSpPr>
            <a:spLocks noGrp="1"/>
          </p:cNvSpPr>
          <p:nvPr>
            <p:ph/>
          </p:nvPr>
        </p:nvSpPr>
        <p:spPr>
          <a:xfrm>
            <a:off x="311760" y="115236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4" name="PlaceHolder 3"/>
          <p:cNvSpPr>
            <a:spLocks noGrp="1"/>
          </p:cNvSpPr>
          <p:nvPr>
            <p:ph/>
          </p:nvPr>
        </p:nvSpPr>
        <p:spPr>
          <a:xfrm>
            <a:off x="3192480" y="115236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5" name="PlaceHolder 4"/>
          <p:cNvSpPr>
            <a:spLocks noGrp="1"/>
          </p:cNvSpPr>
          <p:nvPr>
            <p:ph/>
          </p:nvPr>
        </p:nvSpPr>
        <p:spPr>
          <a:xfrm>
            <a:off x="6073200" y="115236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6" name="PlaceHolder 5"/>
          <p:cNvSpPr>
            <a:spLocks noGrp="1"/>
          </p:cNvSpPr>
          <p:nvPr>
            <p:ph/>
          </p:nvPr>
        </p:nvSpPr>
        <p:spPr>
          <a:xfrm>
            <a:off x="311760" y="293688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7" name="PlaceHolder 6"/>
          <p:cNvSpPr>
            <a:spLocks noGrp="1"/>
          </p:cNvSpPr>
          <p:nvPr>
            <p:ph/>
          </p:nvPr>
        </p:nvSpPr>
        <p:spPr>
          <a:xfrm>
            <a:off x="3192480" y="293688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8" name="PlaceHolder 7"/>
          <p:cNvSpPr>
            <a:spLocks noGrp="1"/>
          </p:cNvSpPr>
          <p:nvPr>
            <p:ph/>
          </p:nvPr>
        </p:nvSpPr>
        <p:spPr>
          <a:xfrm>
            <a:off x="6073200" y="293688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9" name="PlaceHolder 8"/>
          <p:cNvSpPr>
            <a:spLocks noGrp="1"/>
          </p:cNvSpPr>
          <p:nvPr>
            <p:ph type="sldNum" idx="1"/>
          </p:nvPr>
        </p:nvSpPr>
        <p:spPr/>
        <p:txBody>
          <a:bodyPr/>
          <a:p>
            <a:fld id="{016F0A9D-2FE7-41B5-917F-CFC2685CF2D1}"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1A53C26A-1258-4D05-AE36-805AD401653E}"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43" name="PlaceHolder 2"/>
          <p:cNvSpPr>
            <a:spLocks noGrp="1"/>
          </p:cNvSpPr>
          <p:nvPr>
            <p:ph type="subTitle"/>
          </p:nvPr>
        </p:nvSpPr>
        <p:spPr>
          <a:xfrm>
            <a:off x="311760" y="1152360"/>
            <a:ext cx="8520120" cy="341604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2"/>
          </p:nvPr>
        </p:nvSpPr>
        <p:spPr/>
        <p:txBody>
          <a:bodyPr/>
          <a:p>
            <a:fld id="{CA2B6726-EBC0-4B0E-A110-F3B80A186A0F}"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45" name="PlaceHolder 2"/>
          <p:cNvSpPr>
            <a:spLocks noGrp="1"/>
          </p:cNvSpPr>
          <p:nvPr>
            <p:ph/>
          </p:nvPr>
        </p:nvSpPr>
        <p:spPr>
          <a:xfrm>
            <a:off x="311760" y="1152360"/>
            <a:ext cx="8520120" cy="34160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4" name="PlaceHolder 3"/>
          <p:cNvSpPr>
            <a:spLocks noGrp="1"/>
          </p:cNvSpPr>
          <p:nvPr>
            <p:ph type="sldNum" idx="2"/>
          </p:nvPr>
        </p:nvSpPr>
        <p:spPr/>
        <p:txBody>
          <a:bodyPr/>
          <a:p>
            <a:fld id="{4F8F9708-9AE1-4681-88D4-2BB8339A1ACA}"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47"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48"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5" name="PlaceHolder 4"/>
          <p:cNvSpPr>
            <a:spLocks noGrp="1"/>
          </p:cNvSpPr>
          <p:nvPr>
            <p:ph type="sldNum" idx="2"/>
          </p:nvPr>
        </p:nvSpPr>
        <p:spPr/>
        <p:txBody>
          <a:bodyPr/>
          <a:p>
            <a:fld id="{926EDB71-618A-44F1-BA28-F79BF53A983A}"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3" name="PlaceHolder 2"/>
          <p:cNvSpPr>
            <a:spLocks noGrp="1"/>
          </p:cNvSpPr>
          <p:nvPr>
            <p:ph type="sldNum" idx="2"/>
          </p:nvPr>
        </p:nvSpPr>
        <p:spPr/>
        <p:txBody>
          <a:bodyPr/>
          <a:p>
            <a:fld id="{4FE021C5-9C46-41A9-B85C-4405D3CC0B34}"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311760" y="444960"/>
            <a:ext cx="8520120" cy="26546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2"/>
          </p:nvPr>
        </p:nvSpPr>
        <p:spPr/>
        <p:txBody>
          <a:bodyPr/>
          <a:p>
            <a:fld id="{6AC99DA3-7F85-4BF1-93F3-7BB452AEFAEE}"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52"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53"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54"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 name="PlaceHolder 5"/>
          <p:cNvSpPr>
            <a:spLocks noGrp="1"/>
          </p:cNvSpPr>
          <p:nvPr>
            <p:ph type="sldNum" idx="2"/>
          </p:nvPr>
        </p:nvSpPr>
        <p:spPr/>
        <p:txBody>
          <a:bodyPr/>
          <a:p>
            <a:fld id="{FD676E40-280E-4046-B465-E4BC4204291E}"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4" name="PlaceHolder 2"/>
          <p:cNvSpPr>
            <a:spLocks noGrp="1"/>
          </p:cNvSpPr>
          <p:nvPr>
            <p:ph type="subTitle"/>
          </p:nvPr>
        </p:nvSpPr>
        <p:spPr>
          <a:xfrm>
            <a:off x="311760" y="1152360"/>
            <a:ext cx="8520120" cy="341604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1"/>
          </p:nvPr>
        </p:nvSpPr>
        <p:spPr/>
        <p:txBody>
          <a:bodyPr/>
          <a:p>
            <a:fld id="{912C2698-2DA0-41F9-92F7-CC7F1AECDDC2}"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56"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57"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58" name="PlaceHolder 4"/>
          <p:cNvSpPr>
            <a:spLocks noGrp="1"/>
          </p:cNvSpPr>
          <p:nvPr>
            <p:ph/>
          </p:nvPr>
        </p:nvSpPr>
        <p:spPr>
          <a:xfrm>
            <a:off x="4677840" y="293688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 name="PlaceHolder 5"/>
          <p:cNvSpPr>
            <a:spLocks noGrp="1"/>
          </p:cNvSpPr>
          <p:nvPr>
            <p:ph type="sldNum" idx="2"/>
          </p:nvPr>
        </p:nvSpPr>
        <p:spPr/>
        <p:txBody>
          <a:bodyPr/>
          <a:p>
            <a:fld id="{F28FA941-8475-4DE7-88FE-74857A43E550}"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60"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1"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2" name="PlaceHolder 4"/>
          <p:cNvSpPr>
            <a:spLocks noGrp="1"/>
          </p:cNvSpPr>
          <p:nvPr>
            <p:ph/>
          </p:nvPr>
        </p:nvSpPr>
        <p:spPr>
          <a:xfrm>
            <a:off x="311760" y="2936880"/>
            <a:ext cx="852012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 name="PlaceHolder 5"/>
          <p:cNvSpPr>
            <a:spLocks noGrp="1"/>
          </p:cNvSpPr>
          <p:nvPr>
            <p:ph type="sldNum" idx="2"/>
          </p:nvPr>
        </p:nvSpPr>
        <p:spPr/>
        <p:txBody>
          <a:bodyPr/>
          <a:p>
            <a:fld id="{D121B555-E12C-4683-A8C3-0222F0AFC49E}"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64" name="PlaceHolder 2"/>
          <p:cNvSpPr>
            <a:spLocks noGrp="1"/>
          </p:cNvSpPr>
          <p:nvPr>
            <p:ph/>
          </p:nvPr>
        </p:nvSpPr>
        <p:spPr>
          <a:xfrm>
            <a:off x="311760" y="1152360"/>
            <a:ext cx="852012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5" name="PlaceHolder 3"/>
          <p:cNvSpPr>
            <a:spLocks noGrp="1"/>
          </p:cNvSpPr>
          <p:nvPr>
            <p:ph/>
          </p:nvPr>
        </p:nvSpPr>
        <p:spPr>
          <a:xfrm>
            <a:off x="311760" y="2936880"/>
            <a:ext cx="852012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5" name="PlaceHolder 4"/>
          <p:cNvSpPr>
            <a:spLocks noGrp="1"/>
          </p:cNvSpPr>
          <p:nvPr>
            <p:ph type="sldNum" idx="2"/>
          </p:nvPr>
        </p:nvSpPr>
        <p:spPr/>
        <p:txBody>
          <a:bodyPr/>
          <a:p>
            <a:fld id="{70B06F99-B056-4908-8568-34EB92637C46}"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67"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8"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9"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70" name="PlaceHolder 5"/>
          <p:cNvSpPr>
            <a:spLocks noGrp="1"/>
          </p:cNvSpPr>
          <p:nvPr>
            <p:ph/>
          </p:nvPr>
        </p:nvSpPr>
        <p:spPr>
          <a:xfrm>
            <a:off x="4677840" y="293688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7" name="PlaceHolder 6"/>
          <p:cNvSpPr>
            <a:spLocks noGrp="1"/>
          </p:cNvSpPr>
          <p:nvPr>
            <p:ph type="sldNum" idx="2"/>
          </p:nvPr>
        </p:nvSpPr>
        <p:spPr/>
        <p:txBody>
          <a:bodyPr/>
          <a:p>
            <a:fld id="{3D19B420-43AC-405E-88AE-17622963756E}"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72" name="PlaceHolder 2"/>
          <p:cNvSpPr>
            <a:spLocks noGrp="1"/>
          </p:cNvSpPr>
          <p:nvPr>
            <p:ph/>
          </p:nvPr>
        </p:nvSpPr>
        <p:spPr>
          <a:xfrm>
            <a:off x="311760" y="115236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73" name="PlaceHolder 3"/>
          <p:cNvSpPr>
            <a:spLocks noGrp="1"/>
          </p:cNvSpPr>
          <p:nvPr>
            <p:ph/>
          </p:nvPr>
        </p:nvSpPr>
        <p:spPr>
          <a:xfrm>
            <a:off x="3192480" y="115236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74" name="PlaceHolder 4"/>
          <p:cNvSpPr>
            <a:spLocks noGrp="1"/>
          </p:cNvSpPr>
          <p:nvPr>
            <p:ph/>
          </p:nvPr>
        </p:nvSpPr>
        <p:spPr>
          <a:xfrm>
            <a:off x="6073200" y="115236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75" name="PlaceHolder 5"/>
          <p:cNvSpPr>
            <a:spLocks noGrp="1"/>
          </p:cNvSpPr>
          <p:nvPr>
            <p:ph/>
          </p:nvPr>
        </p:nvSpPr>
        <p:spPr>
          <a:xfrm>
            <a:off x="311760" y="293688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76" name="PlaceHolder 6"/>
          <p:cNvSpPr>
            <a:spLocks noGrp="1"/>
          </p:cNvSpPr>
          <p:nvPr>
            <p:ph/>
          </p:nvPr>
        </p:nvSpPr>
        <p:spPr>
          <a:xfrm>
            <a:off x="3192480" y="293688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77" name="PlaceHolder 7"/>
          <p:cNvSpPr>
            <a:spLocks noGrp="1"/>
          </p:cNvSpPr>
          <p:nvPr>
            <p:ph/>
          </p:nvPr>
        </p:nvSpPr>
        <p:spPr>
          <a:xfrm>
            <a:off x="6073200" y="2936880"/>
            <a:ext cx="274320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9" name="PlaceHolder 8"/>
          <p:cNvSpPr>
            <a:spLocks noGrp="1"/>
          </p:cNvSpPr>
          <p:nvPr>
            <p:ph type="sldNum" idx="2"/>
          </p:nvPr>
        </p:nvSpPr>
        <p:spPr/>
        <p:txBody>
          <a:bodyPr/>
          <a:p>
            <a:fld id="{1663E725-CD05-452A-BBB5-56E79D36B419}"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6" name="PlaceHolder 2"/>
          <p:cNvSpPr>
            <a:spLocks noGrp="1"/>
          </p:cNvSpPr>
          <p:nvPr>
            <p:ph/>
          </p:nvPr>
        </p:nvSpPr>
        <p:spPr>
          <a:xfrm>
            <a:off x="311760" y="1152360"/>
            <a:ext cx="8520120" cy="34160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4" name="PlaceHolder 3"/>
          <p:cNvSpPr>
            <a:spLocks noGrp="1"/>
          </p:cNvSpPr>
          <p:nvPr>
            <p:ph type="sldNum" idx="1"/>
          </p:nvPr>
        </p:nvSpPr>
        <p:spPr/>
        <p:txBody>
          <a:bodyPr/>
          <a:p>
            <a:fld id="{9370D6CF-7CBC-406B-B27C-3D08748F7FD7}"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8"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9"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5" name="PlaceHolder 4"/>
          <p:cNvSpPr>
            <a:spLocks noGrp="1"/>
          </p:cNvSpPr>
          <p:nvPr>
            <p:ph type="sldNum" idx="1"/>
          </p:nvPr>
        </p:nvSpPr>
        <p:spPr/>
        <p:txBody>
          <a:bodyPr/>
          <a:p>
            <a:fld id="{816FA42B-437E-4923-B78B-1CFD85574D56}"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3" name="PlaceHolder 2"/>
          <p:cNvSpPr>
            <a:spLocks noGrp="1"/>
          </p:cNvSpPr>
          <p:nvPr>
            <p:ph type="sldNum" idx="1"/>
          </p:nvPr>
        </p:nvSpPr>
        <p:spPr/>
        <p:txBody>
          <a:bodyPr/>
          <a:p>
            <a:fld id="{D954457F-C288-49B4-A8F0-42C19F965CFA}"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11760" y="444960"/>
            <a:ext cx="8520120" cy="26546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1"/>
          </p:nvPr>
        </p:nvSpPr>
        <p:spPr/>
        <p:txBody>
          <a:bodyPr/>
          <a:p>
            <a:fld id="{1E5CC406-A0D6-49BC-B75B-0522A44CA6F3}"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3"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4"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5"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 name="PlaceHolder 5"/>
          <p:cNvSpPr>
            <a:spLocks noGrp="1"/>
          </p:cNvSpPr>
          <p:nvPr>
            <p:ph type="sldNum" idx="1"/>
          </p:nvPr>
        </p:nvSpPr>
        <p:spPr/>
        <p:txBody>
          <a:bodyPr/>
          <a:p>
            <a:fld id="{76E72247-FBCC-4F89-9F91-F31FC15A7B24}"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7"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8"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9" name="PlaceHolder 4"/>
          <p:cNvSpPr>
            <a:spLocks noGrp="1"/>
          </p:cNvSpPr>
          <p:nvPr>
            <p:ph/>
          </p:nvPr>
        </p:nvSpPr>
        <p:spPr>
          <a:xfrm>
            <a:off x="4677840" y="293688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 name="PlaceHolder 5"/>
          <p:cNvSpPr>
            <a:spLocks noGrp="1"/>
          </p:cNvSpPr>
          <p:nvPr>
            <p:ph type="sldNum" idx="1"/>
          </p:nvPr>
        </p:nvSpPr>
        <p:spPr/>
        <p:txBody>
          <a:bodyPr/>
          <a:p>
            <a:fld id="{B1D956D2-6707-4EF8-B90A-EC0F1C4F5492}"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21"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22"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23" name="PlaceHolder 4"/>
          <p:cNvSpPr>
            <a:spLocks noGrp="1"/>
          </p:cNvSpPr>
          <p:nvPr>
            <p:ph/>
          </p:nvPr>
        </p:nvSpPr>
        <p:spPr>
          <a:xfrm>
            <a:off x="311760" y="2936880"/>
            <a:ext cx="8520120" cy="162936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 name="PlaceHolder 5"/>
          <p:cNvSpPr>
            <a:spLocks noGrp="1"/>
          </p:cNvSpPr>
          <p:nvPr>
            <p:ph type="sldNum" idx="1"/>
          </p:nvPr>
        </p:nvSpPr>
        <p:spPr/>
        <p:txBody>
          <a:bodyPr/>
          <a:p>
            <a:fld id="{0FC48493-8A79-440B-93B7-909D1B3B21B2}"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11760" y="744480"/>
            <a:ext cx="8520120" cy="2052360"/>
          </a:xfrm>
          <a:prstGeom prst="rect">
            <a:avLst/>
          </a:prstGeom>
          <a:noFill/>
          <a:ln w="0">
            <a:noFill/>
          </a:ln>
        </p:spPr>
        <p:txBody>
          <a:bodyPr tIns="91440" bIns="91440" anchor="b">
            <a:normAutofit/>
          </a:bodyPr>
          <a:p>
            <a:pPr indent="0">
              <a:buNone/>
            </a:pPr>
            <a:r>
              <a:rPr b="0" lang="en-US" sz="5200" spc="-1" strike="noStrike">
                <a:solidFill>
                  <a:srgbClr val="000000"/>
                </a:solidFill>
                <a:latin typeface="Arial"/>
              </a:rPr>
              <a:t>Click to edit the title text format</a:t>
            </a:r>
            <a:endParaRPr b="0" lang="en-US" sz="5200" spc="-1" strike="noStrike">
              <a:solidFill>
                <a:srgbClr val="000000"/>
              </a:solidFill>
              <a:latin typeface="Arial"/>
            </a:endParaRPr>
          </a:p>
        </p:txBody>
      </p:sp>
      <p:sp>
        <p:nvSpPr>
          <p:cNvPr id="1" name="PlaceHolder 2"/>
          <p:cNvSpPr>
            <a:spLocks noGrp="1"/>
          </p:cNvSpPr>
          <p:nvPr>
            <p:ph type="sldNum" idx="1"/>
          </p:nvPr>
        </p:nvSpPr>
        <p:spPr>
          <a:xfrm>
            <a:off x="8472600" y="4663080"/>
            <a:ext cx="548280" cy="393120"/>
          </a:xfrm>
          <a:prstGeom prst="rect">
            <a:avLst/>
          </a:prstGeom>
          <a:noFill/>
          <a:ln w="0">
            <a:noFill/>
          </a:ln>
        </p:spPr>
        <p:txBody>
          <a:bodyPr tIns="91440" bIns="91440" anchor="ctr">
            <a:normAutofit/>
          </a:bodyPr>
          <a:lstStyle>
            <a:lvl1pPr indent="0" algn="r">
              <a:lnSpc>
                <a:spcPct val="100000"/>
              </a:lnSpc>
              <a:buNone/>
              <a:tabLst>
                <a:tab algn="l" pos="0"/>
              </a:tabLst>
              <a:defRPr b="0" lang="en" sz="1000" spc="-1" strike="noStrike">
                <a:solidFill>
                  <a:schemeClr val="dk2"/>
                </a:solidFill>
                <a:latin typeface="Arial"/>
                <a:ea typeface="Arial"/>
              </a:defRPr>
            </a:lvl1pPr>
          </a:lstStyle>
          <a:p>
            <a:pPr indent="0" algn="r">
              <a:lnSpc>
                <a:spcPct val="100000"/>
              </a:lnSpc>
              <a:buNone/>
              <a:tabLst>
                <a:tab algn="l" pos="0"/>
              </a:tabLst>
            </a:pPr>
            <a:fld id="{785A0115-6D08-4A80-BF9F-AEFB1E2D8777}" type="slidenum">
              <a:rPr b="0" lang="en" sz="1000" spc="-1" strike="noStrike">
                <a:solidFill>
                  <a:schemeClr val="dk2"/>
                </a:solidFill>
                <a:latin typeface="Arial"/>
                <a:ea typeface="Arial"/>
              </a:rPr>
              <a:t>&lt;number&gt;</a:t>
            </a:fld>
            <a:endParaRPr b="0" lang="en-US" sz="1000" spc="-1" strike="noStrike">
              <a:solidFill>
                <a:srgbClr val="000000"/>
              </a:solidFill>
              <a:latin typeface="Times New Roman"/>
            </a:endParaRPr>
          </a:p>
        </p:txBody>
      </p:sp>
      <p:sp>
        <p:nvSpPr>
          <p:cNvPr id="2"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1000"/>
          </a:bodyPr>
          <a:p>
            <a:pPr indent="0">
              <a:buNone/>
            </a:pPr>
            <a:r>
              <a:rPr b="0" lang="en-US" sz="2800" spc="-1" strike="noStrike">
                <a:solidFill>
                  <a:srgbClr val="000000"/>
                </a:solidFill>
                <a:latin typeface="Arial"/>
              </a:rPr>
              <a:t>Click to edit the title text format</a:t>
            </a:r>
            <a:endParaRPr b="0" lang="en-US" sz="2800" spc="-1" strike="noStrike">
              <a:solidFill>
                <a:srgbClr val="000000"/>
              </a:solidFill>
              <a:latin typeface="Arial"/>
            </a:endParaRPr>
          </a:p>
        </p:txBody>
      </p:sp>
      <p:sp>
        <p:nvSpPr>
          <p:cNvPr id="40" name="PlaceHolder 2"/>
          <p:cNvSpPr>
            <a:spLocks noGrp="1"/>
          </p:cNvSpPr>
          <p:nvPr>
            <p:ph type="body"/>
          </p:nvPr>
        </p:nvSpPr>
        <p:spPr>
          <a:xfrm>
            <a:off x="311760" y="1152360"/>
            <a:ext cx="8520120" cy="3416040"/>
          </a:xfrm>
          <a:prstGeom prst="rect">
            <a:avLst/>
          </a:prstGeom>
          <a:noFill/>
          <a:ln w="0">
            <a:noFill/>
          </a:ln>
        </p:spPr>
        <p:txBody>
          <a:bodyPr tIns="91440" bIns="9144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1" name="PlaceHolder 3"/>
          <p:cNvSpPr>
            <a:spLocks noGrp="1"/>
          </p:cNvSpPr>
          <p:nvPr>
            <p:ph type="sldNum" idx="2"/>
          </p:nvPr>
        </p:nvSpPr>
        <p:spPr>
          <a:xfrm>
            <a:off x="8472600" y="4663080"/>
            <a:ext cx="548280" cy="393120"/>
          </a:xfrm>
          <a:prstGeom prst="rect">
            <a:avLst/>
          </a:prstGeom>
          <a:noFill/>
          <a:ln w="0">
            <a:noFill/>
          </a:ln>
        </p:spPr>
        <p:txBody>
          <a:bodyPr tIns="91440" bIns="91440" anchor="ctr">
            <a:normAutofit/>
          </a:bodyPr>
          <a:lstStyle>
            <a:lvl1pPr indent="0" algn="r">
              <a:lnSpc>
                <a:spcPct val="100000"/>
              </a:lnSpc>
              <a:buNone/>
              <a:tabLst>
                <a:tab algn="l" pos="0"/>
              </a:tabLst>
              <a:defRPr b="0" lang="en" sz="1000" spc="-1" strike="noStrike">
                <a:solidFill>
                  <a:schemeClr val="dk2"/>
                </a:solidFill>
                <a:latin typeface="Arial"/>
                <a:ea typeface="Arial"/>
              </a:defRPr>
            </a:lvl1pPr>
          </a:lstStyle>
          <a:p>
            <a:pPr indent="0" algn="r">
              <a:lnSpc>
                <a:spcPct val="100000"/>
              </a:lnSpc>
              <a:buNone/>
              <a:tabLst>
                <a:tab algn="l" pos="0"/>
              </a:tabLst>
            </a:pPr>
            <a:fld id="{2904AB71-838D-4A59-833D-535297EFCEC5}" type="slidenum">
              <a:rPr b="0" lang="en" sz="1000" spc="-1" strike="noStrike">
                <a:solidFill>
                  <a:schemeClr val="dk2"/>
                </a:solidFill>
                <a:latin typeface="Arial"/>
                <a:ea typeface="Arial"/>
              </a:rPr>
              <a:t>&lt;number&gt;</a:t>
            </a:fld>
            <a:endParaRPr b="0" lang="en-US" sz="1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hyperlink" Target="https://drive.google.com/file/d/1W7rr4-zkOAbcIxjN7kC8vUaucbau8WfE/view?usp=drive_link" TargetMode="External"/><Relationship Id="rId3"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hyperlink" Target="https://drive.google.com/file/d/155Sa47wJ6sDoW-Z2hhfFUpuCsdZ33BSu/view?usp=drive_link" TargetMode="External"/><Relationship Id="rId3" Type="http://schemas.openxmlformats.org/officeDocument/2006/relationships/slideLayout" Target="../slideLayouts/slideLayout15.xml"/>
</Relationships>
</file>

<file path=ppt/slides/_rels/slide1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hyperlink" Target="https://drive.google.com/file/d/1-eWNOSJC-1G95dAkc8fAEWvSRvZX-Xg7/view?usp=drive_link" TargetMode="External"/><Relationship Id="rId3" Type="http://schemas.openxmlformats.org/officeDocument/2006/relationships/slideLayout" Target="../slideLayouts/slideLayout15.xml"/>
</Relationships>
</file>

<file path=ppt/slides/_rels/slide1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hyperlink" Target="https://drive.google.com/file/d/1bEuR2fxhKejDpfmkiAxVVf9y-X4EReS2/view?usp=drive_link" TargetMode="External"/><Relationship Id="rId3" Type="http://schemas.openxmlformats.org/officeDocument/2006/relationships/slideLayout" Target="../slideLayouts/slideLayout15.xml"/>
</Relationships>
</file>

<file path=ppt/slides/_rels/slide1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hyperlink" Target="https://drive.google.com/file/d/1541_wA6OEkOGr72hBsxxyoGdRaFPixTP/view?usp=drive_link" TargetMode="External"/><Relationship Id="rId3" Type="http://schemas.openxmlformats.org/officeDocument/2006/relationships/slideLayout" Target="../slideLayouts/slideLayout15.xml"/>
</Relationships>
</file>

<file path=ppt/slides/_rels/slide1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hyperlink" Target="https://drive.google.com/file/d/1LkOu0lOWNZmjYIeEIJREnX5cfgs6UAXB/view?usp=drive_link" TargetMode="External"/><Relationship Id="rId3" Type="http://schemas.openxmlformats.org/officeDocument/2006/relationships/slideLayout" Target="../slideLayouts/slideLayout15.xml"/>
</Relationships>
</file>

<file path=ppt/slides/_rels/slide1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hyperlink" Target="https://drive.google.com/file/d/1UR-HZc3TDgpu0sQ1I5HT9oBLQ6tOsNcm/view?usp=drive_link" TargetMode="External"/><Relationship Id="rId3" Type="http://schemas.openxmlformats.org/officeDocument/2006/relationships/slideLayout" Target="../slideLayouts/slideLayout15.xml"/>
</Relationships>
</file>

<file path=ppt/slides/_rels/slide1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hyperlink" Target="https://drive.google.com/file/d/10LGxdmEDn9zVFvmUnAsJKFR-LcFYvOQE/view?usp=drive_link" TargetMode="External"/><Relationship Id="rId3" Type="http://schemas.openxmlformats.org/officeDocument/2006/relationships/slideLayout" Target="../slideLayouts/slideLayout15.xml"/>
</Relationships>
</file>

<file path=ppt/slides/_rels/slide1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hyperlink" Target="https://drive.google.com/file/d/1z7IBJA9JbFhOyYMXfsW55wJJBDEgg4B2/view?usp=drive_link" TargetMode="External"/><Relationship Id="rId3" Type="http://schemas.openxmlformats.org/officeDocument/2006/relationships/slideLayout" Target="../slideLayouts/slideLayout15.xml"/>
</Relationships>
</file>

<file path=ppt/slides/_rels/slide1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hyperlink" Target="https://drive.google.com/file/d/1mOSI1fc1XHvhgHI8V5wiwdp5Z2C36p66/view?usp=drive_link" TargetMode="External"/><Relationship Id="rId3" Type="http://schemas.openxmlformats.org/officeDocument/2006/relationships/slideLayout" Target="../slideLayouts/slideLayout15.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hyperlink" Target="https://drive.google.com/file/d/1LZG0vtkOjTboV24LmTehzV1F1w9ly6bo/view?usp=drive_link" TargetMode="External"/><Relationship Id="rId4" Type="http://schemas.openxmlformats.org/officeDocument/2006/relationships/hyperlink" Target="https://drive.google.com/file/d/1rIqkIUXjw0nH5c79LYlI5kMiFzpY7pii/view?usp=drive_link" TargetMode="External"/><Relationship Id="rId5" Type="http://schemas.openxmlformats.org/officeDocument/2006/relationships/slideLayout" Target="../slideLayouts/slideLayout15.xml"/>
</Relationships>
</file>

<file path=ppt/slides/_rels/slide2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hyperlink" Target="https://drive.google.com/file/d/1B8xzCvPqra4I4mRXr5RtdbdNKTbfT27B/view?usp=drive_link" TargetMode="External"/><Relationship Id="rId3" Type="http://schemas.openxmlformats.org/officeDocument/2006/relationships/slideLayout" Target="../slideLayouts/slideLayout15.xml"/>
</Relationships>
</file>

<file path=ppt/slides/_rels/slide2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hyperlink" Target="https://drive.google.com/file/d/1iP6A3FB99K05B4A6LktxFHxJN7_McHZr/view?usp=drive_link" TargetMode="External"/><Relationship Id="rId3" Type="http://schemas.openxmlformats.org/officeDocument/2006/relationships/slideLayout" Target="../slideLayouts/slideLayout15.xml"/>
</Relationships>
</file>

<file path=ppt/slides/_rels/slide2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hyperlink" Target="https://drive.google.com/file/d/1yeRS0afDD_FUZi-kUiccTOVgKu3mKmfS/view?usp=drive_link" TargetMode="External"/><Relationship Id="rId3" Type="http://schemas.openxmlformats.org/officeDocument/2006/relationships/slideLayout" Target="../slideLayouts/slideLayout15.xml"/>
</Relationships>
</file>

<file path=ppt/slides/_rels/slide23.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hyperlink" Target="https://drive.google.com/file/d/1kcBYGUhprDxBuiH-t4M1BpNC1sRQ1cj8/view?usp=drive_link" TargetMode="External"/><Relationship Id="rId3" Type="http://schemas.openxmlformats.org/officeDocument/2006/relationships/slideLayout" Target="../slideLayouts/slideLayout15.xml"/>
</Relationships>
</file>

<file path=ppt/slides/_rels/slide2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hyperlink" Target="https://drive.google.com/file/d/1aAeuAwrzFEv1v9x2xu0D7q9HcMWNGl5-/view?usp=drive_link" TargetMode="External"/><Relationship Id="rId3" Type="http://schemas.openxmlformats.org/officeDocument/2006/relationships/slideLayout" Target="../slideLayouts/slideLayout15.xml"/>
</Relationships>
</file>

<file path=ppt/slides/_rels/slide2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hyperlink" Target="https://drive.google.com/file/d/1sndYGmCupBe7AoOfQlGHxZ81aCbVmR1R/view?usp=drive_link" TargetMode="External"/><Relationship Id="rId3" Type="http://schemas.openxmlformats.org/officeDocument/2006/relationships/slideLayout" Target="../slideLayouts/slideLayout15.xml"/>
</Relationships>
</file>

<file path=ppt/slides/_rels/slide26.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hyperlink" Target="https://drive.google.com/file/d/1xLBACPY931t5p-CPyqKXWNiNEtC5cG_q/view?usp=drive_link" TargetMode="External"/><Relationship Id="rId3" Type="http://schemas.openxmlformats.org/officeDocument/2006/relationships/slideLayout" Target="../slideLayouts/slideLayout15.xml"/>
</Relationships>
</file>

<file path=ppt/slides/_rels/slide27.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hyperlink" Target="https://drive.google.com/file/d/1vXX8AOGsfP8UuP5hR0FvKmiE0XLVR5fw/view?usp=drive_link" TargetMode="External"/><Relationship Id="rId3" Type="http://schemas.openxmlformats.org/officeDocument/2006/relationships/slideLayout" Target="../slideLayouts/slideLayout15.xml"/>
</Relationships>
</file>

<file path=ppt/slides/_rels/slide28.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hyperlink" Target="https://drive.google.com/file/d/1TPhIhGRTTgWH5JoJ-8rW7rvqXxm8gckW/view?usp=drive_link" TargetMode="External"/><Relationship Id="rId3" Type="http://schemas.openxmlformats.org/officeDocument/2006/relationships/slideLayout" Target="../slideLayouts/slideLayout15.xml"/>
</Relationships>
</file>

<file path=ppt/slides/_rels/slide29.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hyperlink" Target="https://drive.google.com/file/d/1ZlLCv4MWNAVumZYE3Xxj2J5_g1DMj8WY/view?usp=drive_link" TargetMode="External"/><Relationship Id="rId3"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hyperlink" Target="https://drive.google.com/file/d/1LZG0vtkOjTboV24LmTehzV1F1w9ly6bo/view?usp=drive_link" TargetMode="External"/><Relationship Id="rId3" Type="http://schemas.openxmlformats.org/officeDocument/2006/relationships/slideLayout" Target="../slideLayouts/slideLayout15.xml"/>
</Relationships>
</file>

<file path=ppt/slides/_rels/slide30.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hyperlink" Target="https://drive.google.com/file/d/1_kBswDgrma4cnCSkHT5ZId5WDDXnseIe/view?usp=drive_link" TargetMode="External"/><Relationship Id="rId3" Type="http://schemas.openxmlformats.org/officeDocument/2006/relationships/slideLayout" Target="../slideLayouts/slideLayout15.xml"/>
</Relationships>
</file>

<file path=ppt/slides/_rels/slide31.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hyperlink" Target="https://drive.google.com/file/d/13Hc65HhDhJ4WRmql9bMSLsdqGVZsasd3/view?usp=drive_link" TargetMode="External"/><Relationship Id="rId3" Type="http://schemas.openxmlformats.org/officeDocument/2006/relationships/slideLayout" Target="../slideLayouts/slideLayout15.xml"/>
</Relationships>
</file>

<file path=ppt/slides/_rels/slide32.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hyperlink" Target="https://drive.google.com/file/d/16Rvs2vTGYx5lu5pUMoq87MBkDc_J9B0g/view?usp=drive_link" TargetMode="External"/><Relationship Id="rId3" Type="http://schemas.openxmlformats.org/officeDocument/2006/relationships/slideLayout" Target="../slideLayouts/slideLayout15.xml"/>
</Relationships>
</file>

<file path=ppt/slides/_rels/slide33.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hyperlink" Target="https://drive.google.com/file/d/1STKhv5U_45siGAbm1VId0QWLCd9KiVga/view?usp=drive_link" TargetMode="External"/><Relationship Id="rId3" Type="http://schemas.openxmlformats.org/officeDocument/2006/relationships/slideLayout" Target="../slideLayouts/slideLayout15.xml"/>
</Relationships>
</file>

<file path=ppt/slides/_rels/slide34.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hyperlink" Target="https://drive.google.com/file/d/1v7xQO23x3vg4pUA8PKiFU24856ekerAe/view?usp=drive_link" TargetMode="External"/><Relationship Id="rId3" Type="http://schemas.openxmlformats.org/officeDocument/2006/relationships/slideLayout" Target="../slideLayouts/slideLayout15.xml"/>
</Relationships>
</file>

<file path=ppt/slides/_rels/slide3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hyperlink" Target="https://drive.google.com/file/d/17rssLcB7ODfeLaIsGRVFZyOW9jJlk-3m/view?usp=drive_link" TargetMode="External"/><Relationship Id="rId3" Type="http://schemas.openxmlformats.org/officeDocument/2006/relationships/slideLayout" Target="../slideLayouts/slideLayout15.xml"/>
</Relationships>
</file>

<file path=ppt/slides/_rels/slide36.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hyperlink" Target="https://drive.google.com/file/d/1nf-2DOQsYWheIBky9FFUagToS6Ayd5oZ/view?usp=drive_link" TargetMode="External"/><Relationship Id="rId3" Type="http://schemas.openxmlformats.org/officeDocument/2006/relationships/slideLayout" Target="../slideLayouts/slideLayout15.xml"/>
</Relationships>
</file>

<file path=ppt/slides/_rels/slide37.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hyperlink" Target="https://drive.google.com/file/d/1OlLfEdscvYZSK4W2LIUYQIOYpWoizn7n/view?usp=drive_link" TargetMode="External"/><Relationship Id="rId3" Type="http://schemas.openxmlformats.org/officeDocument/2006/relationships/slideLayout" Target="../slideLayouts/slideLayout15.xml"/>
</Relationships>
</file>

<file path=ppt/slides/_rels/slide38.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hyperlink" Target="https://drive.google.com/file/d/1PV9C1OhG4q9AxqpVUZj2gHdfVr9wdaDD/view?usp=drive_link" TargetMode="External"/><Relationship Id="rId3" Type="http://schemas.openxmlformats.org/officeDocument/2006/relationships/slideLayout" Target="../slideLayouts/slideLayout15.xml"/>
</Relationships>
</file>

<file path=ppt/slides/_rels/slide39.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hyperlink" Target="https://drive.google.com/file/d/1WPz8b_Tj2yNDMRpeGfH3yaQUhG1X96sb/view?usp=drive_link" TargetMode="External"/><Relationship Id="rId3"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hyperlink" Target="https://drive.google.com/file/d/1LZG0vtkOjTboV24LmTehzV1F1w9ly6bo/view?usp=drive_link" TargetMode="External"/><Relationship Id="rId3" Type="http://schemas.openxmlformats.org/officeDocument/2006/relationships/slideLayout" Target="../slideLayouts/slideLayout15.xml"/><Relationship Id="rId4"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hyperlink" Target="https://drive.google.com/file/d/1sba5wXGy7xGL-5G6Wr5XFGbXltvXShio/view?usp=drive_link" TargetMode="External"/><Relationship Id="rId3" Type="http://schemas.openxmlformats.org/officeDocument/2006/relationships/slideLayout" Target="../slideLayouts/slideLayout15.xml"/>
</Relationships>
</file>

<file path=ppt/slides/_rels/slide41.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hyperlink" Target="https://drive.google.com/file/d/1Hi2MeDHq5lxMNa0DCqqVJlv_sxuYHLDp/view?usp=drive_link" TargetMode="External"/><Relationship Id="rId3" Type="http://schemas.openxmlformats.org/officeDocument/2006/relationships/slideLayout" Target="../slideLayouts/slideLayout15.xml"/>
</Relationships>
</file>

<file path=ppt/slides/_rels/slide42.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hyperlink" Target="https://drive.google.com/file/d/1z0DR2rxWZgCfJ5TFkd3JoxI8lo3lu5dY/view?usp=drive_link" TargetMode="External"/><Relationship Id="rId3" Type="http://schemas.openxmlformats.org/officeDocument/2006/relationships/slideLayout" Target="../slideLayouts/slideLayout15.xml"/>
</Relationships>
</file>

<file path=ppt/slides/_rels/slide43.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hyperlink" Target="https://drive.google.com/file/d/1sUnYpTFBAtxbTDxUvcVzWDdaclvNEY1n/view?usp=drive_link" TargetMode="External"/><Relationship Id="rId3" Type="http://schemas.openxmlformats.org/officeDocument/2006/relationships/slideLayout" Target="../slideLayouts/slideLayout15.xml"/>
</Relationships>
</file>

<file path=ppt/slides/_rels/slide44.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hyperlink" Target="https://drive.google.com/file/d/1HMJbjfc2-pYvtD3dxWGhjSxb5NIvmyF2/view?usp=drive_link" TargetMode="External"/><Relationship Id="rId3" Type="http://schemas.openxmlformats.org/officeDocument/2006/relationships/slideLayout" Target="../slideLayouts/slideLayout15.xml"/>
</Relationships>
</file>

<file path=ppt/slides/_rels/slide45.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hyperlink" Target="https://drive.google.com/file/d/1HTwX5xtsP4QgeN0Ynm18wbBcOJEClSVG/view?usp=drive_link" TargetMode="External"/><Relationship Id="rId3" Type="http://schemas.openxmlformats.org/officeDocument/2006/relationships/slideLayout" Target="../slideLayouts/slideLayout15.xml"/>
</Relationships>
</file>

<file path=ppt/slides/_rels/slide46.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hyperlink" Target="https://drive.google.com/file/d/1XuxCE3_0uT3Ee-s5age5ez744zCnMXTA/view?usp=drive_link" TargetMode="External"/><Relationship Id="rId3" Type="http://schemas.openxmlformats.org/officeDocument/2006/relationships/slideLayout" Target="../slideLayouts/slideLayout15.xml"/>
</Relationships>
</file>

<file path=ppt/slides/_rels/slide47.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hyperlink" Target="https://drive.google.com/file/d/17_p4Cp0ViL1bsqY5E7ez3WruBUn7Cgo-/view?usp=drive_link" TargetMode="External"/><Relationship Id="rId3" Type="http://schemas.openxmlformats.org/officeDocument/2006/relationships/slideLayout" Target="../slideLayouts/slideLayout15.xml"/>
</Relationships>
</file>

<file path=ppt/slides/_rels/slide48.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hyperlink" Target="https://drive.google.com/file/d/1IqP-dKWesKQI5vo_jr2mlBMwOq2fl1tL/view?usp=drive_link" TargetMode="External"/><Relationship Id="rId3" Type="http://schemas.openxmlformats.org/officeDocument/2006/relationships/slideLayout" Target="../slideLayouts/slideLayout15.xml"/>
</Relationships>
</file>

<file path=ppt/slides/_rels/slide49.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hyperlink" Target="https://drive.google.com/file/d/1aFiso3L-hgqcCGZe_s1a2wKP1x2CErf8/view?usp=drive_link" TargetMode="External"/><Relationship Id="rId3"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hyperlink" Target="https://drive.google.com/file/d/1oCeIPtIs3bBqkgYd4e9kWIsVPSjnl2ko/view?usp=sharing" TargetMode="External"/><Relationship Id="rId3" Type="http://schemas.openxmlformats.org/officeDocument/2006/relationships/slideLayout" Target="../slideLayouts/slideLayout15.xml"/>
</Relationships>
</file>

<file path=ppt/slides/_rels/slide50.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hyperlink" Target="https://drive.google.com/file/d/1lNZE2DfsISOwF_7sNB3feXnjrSWIy1dn/view?usp=drive_link" TargetMode="External"/><Relationship Id="rId3" Type="http://schemas.openxmlformats.org/officeDocument/2006/relationships/slideLayout" Target="../slideLayouts/slideLayout15.xml"/>
</Relationships>
</file>

<file path=ppt/slides/_rels/slide51.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hyperlink" Target="https://drive.google.com/file/d/1qdaMyg9ZWfJxCQt0YB9VDA9ErMR_IWZE/view?usp=drive_link" TargetMode="External"/><Relationship Id="rId3" Type="http://schemas.openxmlformats.org/officeDocument/2006/relationships/slideLayout" Target="../slideLayouts/slideLayout15.xml"/>
</Relationships>
</file>

<file path=ppt/slides/_rels/slide52.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hyperlink" Target="https://drive.google.com/file/d/11Kt7ipbS-GdM1hZ3her3Wcpa-oM7th65/view?usp=drive_link" TargetMode="External"/><Relationship Id="rId3" Type="http://schemas.openxmlformats.org/officeDocument/2006/relationships/slideLayout" Target="../slideLayouts/slideLayout15.xml"/>
</Relationships>
</file>

<file path=ppt/slides/_rels/slide53.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hyperlink" Target="https://drive.google.com/file/d/1u5JoriC5M2g84Iq4PEat9ceXYpdskHNc/view?usp=drive_link" TargetMode="External"/><Relationship Id="rId3" Type="http://schemas.openxmlformats.org/officeDocument/2006/relationships/slideLayout" Target="../slideLayouts/slideLayout15.xml"/>
</Relationships>
</file>

<file path=ppt/slides/_rels/slide54.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hyperlink" Target="https://drive.google.com/file/d/118LDebdZFSxqgzacJ4lWHX4cdc0AyiHU/view?usp=drive_link" TargetMode="External"/><Relationship Id="rId3" Type="http://schemas.openxmlformats.org/officeDocument/2006/relationships/slideLayout" Target="../slideLayouts/slideLayout15.xml"/>
</Relationships>
</file>

<file path=ppt/slides/_rels/slide55.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hyperlink" Target="https://drive.google.com/file/d/1mx1_o0pdXX42tyCxVOKBbSw6BweZ1Fcd/view?usp=drive_link" TargetMode="External"/><Relationship Id="rId3" Type="http://schemas.openxmlformats.org/officeDocument/2006/relationships/slideLayout" Target="../slideLayouts/slideLayout15.xml"/>
</Relationships>
</file>

<file path=ppt/slides/_rels/slide56.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15.xml"/>
</Relationships>
</file>

<file path=ppt/slides/_rels/slide57.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slideLayout" Target="../slideLayouts/slideLayout15.xml"/>
</Relationships>
</file>

<file path=ppt/slides/_rels/slide58.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hyperlink" Target="https://drive.google.com/file/d/1rIqkIUXjw0nH5c79LYlI5kMiFzpY7pii/view?usp=drive_link" TargetMode="External"/><Relationship Id="rId3"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s://drive.google.com/file/d/1LR2IPp4VsZrjvONWq6wOnGfq5yoyyxlN/view?usp=drive_link" TargetMode="External"/><Relationship Id="rId3"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hyperlink" Target="https://drive.google.com/file/d/1NFlbub4U5i5Ie8zJN1cKHuN6QCegkdiu/view?usp=share_link" TargetMode="External"/><Relationship Id="rId3"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hyperlink" Target="https://drive.google.com/file/d/16LdoKrYZ0smWULGK801YsbgvwVfR6u5B/view?usp=drive_link" TargetMode="External"/><Relationship Id="rId3"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311760" y="744480"/>
            <a:ext cx="8520120" cy="1518120"/>
          </a:xfrm>
          <a:prstGeom prst="rect">
            <a:avLst/>
          </a:prstGeom>
          <a:noFill/>
          <a:ln w="0">
            <a:noFill/>
          </a:ln>
        </p:spPr>
        <p:txBody>
          <a:bodyPr tIns="91440" bIns="91440" anchor="b">
            <a:normAutofit/>
          </a:bodyPr>
          <a:p>
            <a:pPr indent="0" algn="ctr">
              <a:lnSpc>
                <a:spcPct val="100000"/>
              </a:lnSpc>
              <a:buNone/>
              <a:tabLst>
                <a:tab algn="l" pos="0"/>
              </a:tabLst>
            </a:pPr>
            <a:r>
              <a:rPr b="0" lang="en" sz="5200" spc="-1" strike="noStrike">
                <a:solidFill>
                  <a:srgbClr val="1878d4"/>
                </a:solidFill>
                <a:latin typeface="Arial"/>
                <a:ea typeface="Arial"/>
              </a:rPr>
              <a:t>52 Math Puzzles for 2 – 5</a:t>
            </a:r>
            <a:endParaRPr b="0" lang="en-US" sz="5200" spc="-1" strike="noStrike">
              <a:solidFill>
                <a:srgbClr val="000000"/>
              </a:solidFill>
              <a:latin typeface="Arial"/>
            </a:endParaRPr>
          </a:p>
        </p:txBody>
      </p:sp>
      <p:sp>
        <p:nvSpPr>
          <p:cNvPr id="85" name="PlaceHolder 2"/>
          <p:cNvSpPr>
            <a:spLocks noGrp="1"/>
          </p:cNvSpPr>
          <p:nvPr>
            <p:ph type="subTitle"/>
          </p:nvPr>
        </p:nvSpPr>
        <p:spPr>
          <a:xfrm>
            <a:off x="730080" y="2415600"/>
            <a:ext cx="7570800" cy="1664640"/>
          </a:xfrm>
          <a:prstGeom prst="rect">
            <a:avLst/>
          </a:prstGeom>
          <a:noFill/>
          <a:ln w="0">
            <a:noFill/>
          </a:ln>
        </p:spPr>
        <p:txBody>
          <a:bodyPr tIns="91440" bIns="91440" anchor="t">
            <a:noAutofit/>
          </a:bodyPr>
          <a:p>
            <a:pPr marL="457200" indent="-330120">
              <a:lnSpc>
                <a:spcPct val="100000"/>
              </a:lnSpc>
              <a:buClr>
                <a:srgbClr val="595959"/>
              </a:buClr>
              <a:buFont typeface="Arial"/>
              <a:buChar char="●"/>
            </a:pPr>
            <a:r>
              <a:rPr b="0" lang="en" sz="1600" spc="-1" strike="noStrike">
                <a:solidFill>
                  <a:schemeClr val="dk2"/>
                </a:solidFill>
                <a:latin typeface="Arial"/>
                <a:ea typeface="Arial"/>
              </a:rPr>
              <a:t>These puzzles have links to longer puzzle descriptions and solution notes. </a:t>
            </a:r>
            <a:endParaRPr b="0" lang="en-US" sz="1600" spc="-1" strike="noStrike">
              <a:solidFill>
                <a:srgbClr val="000000"/>
              </a:solidFill>
              <a:latin typeface="Arial"/>
            </a:endParaRPr>
          </a:p>
          <a:p>
            <a:pPr marL="457200" indent="-330120">
              <a:lnSpc>
                <a:spcPct val="100000"/>
              </a:lnSpc>
              <a:buClr>
                <a:srgbClr val="595959"/>
              </a:buClr>
              <a:buFont typeface="Arial"/>
              <a:buChar char="●"/>
            </a:pPr>
            <a:r>
              <a:rPr b="0" lang="en" sz="1600" spc="-1" strike="noStrike">
                <a:solidFill>
                  <a:schemeClr val="dk2"/>
                </a:solidFill>
                <a:latin typeface="Arial"/>
                <a:ea typeface="Arial"/>
              </a:rPr>
              <a:t>The first few slides have examples of models of possible classroom slides.</a:t>
            </a:r>
            <a:endParaRPr b="0" lang="en-US" sz="1600" spc="-1" strike="noStrike">
              <a:solidFill>
                <a:srgbClr val="000000"/>
              </a:solidFill>
              <a:latin typeface="Arial"/>
            </a:endParaRPr>
          </a:p>
          <a:p>
            <a:pPr marL="457200" indent="-330120">
              <a:lnSpc>
                <a:spcPct val="100000"/>
              </a:lnSpc>
              <a:buClr>
                <a:srgbClr val="595959"/>
              </a:buClr>
              <a:buFont typeface="Arial"/>
              <a:buChar char="●"/>
            </a:pPr>
            <a:r>
              <a:rPr b="0" lang="en" sz="1600" spc="-1" strike="noStrike">
                <a:solidFill>
                  <a:schemeClr val="dk2"/>
                </a:solidFill>
                <a:latin typeface="Arial"/>
                <a:ea typeface="Arial"/>
              </a:rPr>
              <a:t>Each slide has animated hints if you want to use them. These hints often have optional solution strategies that provide insights but are not needed for having fun with the puzzles.</a:t>
            </a: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5" name="Google Shape;121;p22" descr=""/>
          <p:cNvPicPr/>
          <p:nvPr/>
        </p:nvPicPr>
        <p:blipFill>
          <a:blip r:embed="rId1"/>
          <a:srcRect l="86" t="0" r="86" b="0"/>
          <a:stretch/>
        </p:blipFill>
        <p:spPr>
          <a:xfrm>
            <a:off x="5486400" y="444960"/>
            <a:ext cx="2877120" cy="3931560"/>
          </a:xfrm>
          <a:prstGeom prst="rect">
            <a:avLst/>
          </a:prstGeom>
          <a:ln w="0">
            <a:noFill/>
          </a:ln>
        </p:spPr>
      </p:pic>
      <p:sp>
        <p:nvSpPr>
          <p:cNvPr id="116" name="Google Shape;122;p22"/>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2 Hearts</a:t>
            </a:r>
            <a:endParaRPr b="0" lang="en-US" sz="1600" spc="-1" strike="noStrike">
              <a:solidFill>
                <a:srgbClr val="000000"/>
              </a:solidFill>
              <a:latin typeface="Arial"/>
            </a:endParaRPr>
          </a:p>
        </p:txBody>
      </p:sp>
      <p:sp>
        <p:nvSpPr>
          <p:cNvPr id="117" name="Google Shape;123;p22"/>
          <p:cNvSpPr/>
          <p:nvPr/>
        </p:nvSpPr>
        <p:spPr>
          <a:xfrm>
            <a:off x="584640" y="455040"/>
            <a:ext cx="3851640" cy="92340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Apply what you learned from doing “Lines 1” on the Ace of Hearts.</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29" dur="indefinite" restart="never" nodeType="tmRoot">
          <p:childTnLst>
            <p:seq>
              <p:cTn id="130" dur="indefinite" nodeType="mainSeq">
                <p:childTnLst>
                  <p:par>
                    <p:cTn id="131" fill="hold">
                      <p:stCondLst>
                        <p:cond delay="indefinite"/>
                      </p:stCondLst>
                      <p:childTnLst>
                        <p:par>
                          <p:cTn id="132" fill="hold">
                            <p:stCondLst>
                              <p:cond delay="0"/>
                            </p:stCondLst>
                            <p:childTnLst>
                              <p:par>
                                <p:cTn id="133" nodeType="clickEffect" fill="hold" presetClass="entr" presetID="1">
                                  <p:stCondLst>
                                    <p:cond delay="0"/>
                                  </p:stCondLst>
                                  <p:childTnLst>
                                    <p:set>
                                      <p:cBhvr>
                                        <p:cTn id="134"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nodeType="clickEffect" fill="hold" presetClass="entr" presetID="1">
                                  <p:stCondLst>
                                    <p:cond delay="0"/>
                                  </p:stCondLst>
                                  <p:childTnLst>
                                    <p:set>
                                      <p:cBhvr>
                                        <p:cTn id="138"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8" name="Google Shape;128;p23" descr=""/>
          <p:cNvPicPr/>
          <p:nvPr/>
        </p:nvPicPr>
        <p:blipFill>
          <a:blip r:embed="rId1"/>
          <a:srcRect l="86" t="0" r="86" b="0"/>
          <a:stretch/>
        </p:blipFill>
        <p:spPr>
          <a:xfrm>
            <a:off x="5486400" y="444960"/>
            <a:ext cx="2877120" cy="3931560"/>
          </a:xfrm>
          <a:prstGeom prst="rect">
            <a:avLst/>
          </a:prstGeom>
          <a:ln w="0">
            <a:noFill/>
          </a:ln>
        </p:spPr>
      </p:pic>
      <p:sp>
        <p:nvSpPr>
          <p:cNvPr id="119" name="Google Shape;129;p23"/>
          <p:cNvSpPr/>
          <p:nvPr/>
        </p:nvSpPr>
        <p:spPr>
          <a:xfrm>
            <a:off x="5425200" y="420444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2 Spades</a:t>
            </a:r>
            <a:endParaRPr b="0" lang="en-US" sz="1600" spc="-1" strike="noStrike">
              <a:solidFill>
                <a:srgbClr val="000000"/>
              </a:solidFill>
              <a:latin typeface="Arial"/>
            </a:endParaRPr>
          </a:p>
        </p:txBody>
      </p:sp>
      <p:sp>
        <p:nvSpPr>
          <p:cNvPr id="120" name="Google Shape;130;p23"/>
          <p:cNvSpPr/>
          <p:nvPr/>
        </p:nvSpPr>
        <p:spPr>
          <a:xfrm>
            <a:off x="584640" y="455040"/>
            <a:ext cx="3851640" cy="35722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 only thing that is important about each number in this problem is whether it is even or odd. So, replace the numbers by 4 E’s (for Evens) and 5 O’s (for Odds).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 only way for a line to add up to an odd number is if there are one or three odd numbers.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There must be two rows (and columns) with one odd number and one row (and column) with three odd numbers. It doesn’t matter, so assume three odd numbers are in the top row and in the rightmost column.</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There are a lot of solutions.</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39" dur="indefinite" restart="never" nodeType="tmRoot">
          <p:childTnLst>
            <p:seq>
              <p:cTn id="140" dur="indefinite" nodeType="mainSeq">
                <p:childTnLst>
                  <p:par>
                    <p:cTn id="141" fill="hold">
                      <p:stCondLst>
                        <p:cond delay="indefinite"/>
                      </p:stCondLst>
                      <p:childTnLst>
                        <p:par>
                          <p:cTn id="142" fill="hold">
                            <p:stCondLst>
                              <p:cond delay="0"/>
                            </p:stCondLst>
                            <p:childTnLst>
                              <p:par>
                                <p:cTn id="143" nodeType="clickEffect" fill="hold" presetClass="entr" presetID="1">
                                  <p:stCondLst>
                                    <p:cond delay="0"/>
                                  </p:stCondLst>
                                  <p:childTnLst>
                                    <p:set>
                                      <p:cBhvr>
                                        <p:cTn id="144"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nodeType="clickEffect" fill="hold" presetClass="entr" presetID="1">
                                  <p:stCondLst>
                                    <p:cond delay="0"/>
                                  </p:stCondLst>
                                  <p:childTnLst>
                                    <p:set>
                                      <p:cBhvr>
                                        <p:cTn id="148" dur="1" fill="hold">
                                          <p:stCondLst>
                                            <p:cond delay="0"/>
                                          </p:stCondLst>
                                        </p:cTn>
                                        <p:tgtEl>
                                          <p:spTgt spid="120">
                                            <p:txEl>
                                              <p:pRg st="1" end="1"/>
                                            </p:txEl>
                                          </p:spTgt>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nodeType="clickEffect" fill="hold" presetClass="entr" presetID="1">
                                  <p:stCondLst>
                                    <p:cond delay="0"/>
                                  </p:stCondLst>
                                  <p:childTnLst>
                                    <p:set>
                                      <p:cBhvr>
                                        <p:cTn id="152" dur="1" fill="hold">
                                          <p:stCondLst>
                                            <p:cond delay="0"/>
                                          </p:stCondLst>
                                        </p:cTn>
                                        <p:tgtEl>
                                          <p:spTgt spid="120">
                                            <p:txEl>
                                              <p:pRg st="2" end="2"/>
                                            </p:txEl>
                                          </p:spTgt>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nodeType="clickEffect" fill="hold" presetClass="entr" presetID="1">
                                  <p:stCondLst>
                                    <p:cond delay="0"/>
                                  </p:stCondLst>
                                  <p:childTnLst>
                                    <p:set>
                                      <p:cBhvr>
                                        <p:cTn id="156" dur="1" fill="hold">
                                          <p:stCondLst>
                                            <p:cond delay="0"/>
                                          </p:stCondLst>
                                        </p:cTn>
                                        <p:tgtEl>
                                          <p:spTgt spid="120">
                                            <p:txEl>
                                              <p:pRg st="3" end="3"/>
                                            </p:txEl>
                                          </p:spTgt>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nodeType="clickEffect" fill="hold" presetClass="entr" presetID="1">
                                  <p:stCondLst>
                                    <p:cond delay="0"/>
                                  </p:stCondLst>
                                  <p:childTnLst>
                                    <p:set>
                                      <p:cBhvr>
                                        <p:cTn id="160" dur="1" fill="hold">
                                          <p:stCondLst>
                                            <p:cond delay="0"/>
                                          </p:stCondLst>
                                        </p:cTn>
                                        <p:tgtEl>
                                          <p:spTgt spid="12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1" name="Google Shape;135;p24" descr=""/>
          <p:cNvPicPr/>
          <p:nvPr/>
        </p:nvPicPr>
        <p:blipFill>
          <a:blip r:embed="rId1"/>
          <a:srcRect l="86" t="0" r="86" b="0"/>
          <a:stretch/>
        </p:blipFill>
        <p:spPr>
          <a:xfrm>
            <a:off x="5486400" y="444960"/>
            <a:ext cx="2877120" cy="3931560"/>
          </a:xfrm>
          <a:prstGeom prst="rect">
            <a:avLst/>
          </a:prstGeom>
          <a:ln w="0">
            <a:noFill/>
          </a:ln>
        </p:spPr>
      </p:pic>
      <p:sp>
        <p:nvSpPr>
          <p:cNvPr id="122" name="Google Shape;136;p24"/>
          <p:cNvSpPr/>
          <p:nvPr/>
        </p:nvSpPr>
        <p:spPr>
          <a:xfrm>
            <a:off x="5425200" y="419328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3 Clubs</a:t>
            </a:r>
            <a:endParaRPr b="0" lang="en-US" sz="1600" spc="-1" strike="noStrike">
              <a:solidFill>
                <a:srgbClr val="000000"/>
              </a:solidFill>
              <a:latin typeface="Arial"/>
            </a:endParaRPr>
          </a:p>
        </p:txBody>
      </p:sp>
      <p:sp>
        <p:nvSpPr>
          <p:cNvPr id="123" name="Google Shape;137;p24"/>
          <p:cNvSpPr/>
          <p:nvPr/>
        </p:nvSpPr>
        <p:spPr>
          <a:xfrm>
            <a:off x="584640" y="455040"/>
            <a:ext cx="4411440" cy="7102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Every possibility from 3 to 9 can occur.</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61" dur="indefinite" restart="never" nodeType="tmRoot">
          <p:childTnLst>
            <p:seq>
              <p:cTn id="162" dur="indefinite" nodeType="mainSeq">
                <p:childTnLst>
                  <p:par>
                    <p:cTn id="163" fill="hold">
                      <p:stCondLst>
                        <p:cond delay="indefinite"/>
                      </p:stCondLst>
                      <p:childTnLst>
                        <p:par>
                          <p:cTn id="164" fill="hold">
                            <p:stCondLst>
                              <p:cond delay="0"/>
                            </p:stCondLst>
                            <p:childTnLst>
                              <p:par>
                                <p:cTn id="165" nodeType="clickEffect" fill="hold" presetClass="entr" presetID="1">
                                  <p:stCondLst>
                                    <p:cond delay="0"/>
                                  </p:stCondLst>
                                  <p:childTnLst>
                                    <p:set>
                                      <p:cBhvr>
                                        <p:cTn id="16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nodeType="clickEffect" fill="hold" presetClass="entr" presetID="1">
                                  <p:stCondLst>
                                    <p:cond delay="0"/>
                                  </p:stCondLst>
                                  <p:childTnLst>
                                    <p:set>
                                      <p:cBhvr>
                                        <p:cTn id="17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 name="Google Shape;142;p25" descr=""/>
          <p:cNvPicPr/>
          <p:nvPr/>
        </p:nvPicPr>
        <p:blipFill>
          <a:blip r:embed="rId1"/>
          <a:srcRect l="0" t="126" r="0" b="126"/>
          <a:stretch/>
        </p:blipFill>
        <p:spPr>
          <a:xfrm>
            <a:off x="5486400" y="444960"/>
            <a:ext cx="2889000" cy="3931560"/>
          </a:xfrm>
          <a:prstGeom prst="rect">
            <a:avLst/>
          </a:prstGeom>
          <a:ln w="0">
            <a:noFill/>
          </a:ln>
        </p:spPr>
      </p:pic>
      <p:sp>
        <p:nvSpPr>
          <p:cNvPr id="125" name="Google Shape;143;p25"/>
          <p:cNvSpPr/>
          <p:nvPr/>
        </p:nvSpPr>
        <p:spPr>
          <a:xfrm>
            <a:off x="5430960" y="419328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3 Diamonds</a:t>
            </a:r>
            <a:endParaRPr b="0" lang="en-US" sz="1600" spc="-1" strike="noStrike">
              <a:solidFill>
                <a:srgbClr val="000000"/>
              </a:solidFill>
              <a:latin typeface="Arial"/>
            </a:endParaRPr>
          </a:p>
        </p:txBody>
      </p:sp>
      <p:sp>
        <p:nvSpPr>
          <p:cNvPr id="126" name="Google Shape;144;p25"/>
          <p:cNvSpPr/>
          <p:nvPr/>
        </p:nvSpPr>
        <p:spPr>
          <a:xfrm>
            <a:off x="584640" y="455040"/>
            <a:ext cx="3851640" cy="186732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E + E ends in E, so E must be 0.</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B + B must be 10.</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 largest possible carry is 1, so O is 1 and T is 2.</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2 + G = 1U, and U cannot be 0.</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71" dur="indefinite" restart="never" nodeType="tmRoot">
          <p:childTnLst>
            <p:seq>
              <p:cTn id="172" dur="indefinite" nodeType="mainSeq">
                <p:childTnLst>
                  <p:par>
                    <p:cTn id="173" fill="hold">
                      <p:stCondLst>
                        <p:cond delay="indefinite"/>
                      </p:stCondLst>
                      <p:childTnLst>
                        <p:par>
                          <p:cTn id="174" fill="hold">
                            <p:stCondLst>
                              <p:cond delay="0"/>
                            </p:stCondLst>
                            <p:childTnLst>
                              <p:par>
                                <p:cTn id="175" nodeType="clickEffect" fill="hold" presetClass="entr" presetID="1">
                                  <p:stCondLst>
                                    <p:cond delay="0"/>
                                  </p:stCondLst>
                                  <p:childTnLst>
                                    <p:set>
                                      <p:cBhvr>
                                        <p:cTn id="176" dur="1" fill="hold">
                                          <p:stCondLst>
                                            <p:cond delay="0"/>
                                          </p:stCondLst>
                                        </p:cTn>
                                        <p:tgtEl>
                                          <p:spTgt spid="126">
                                            <p:txEl>
                                              <p:pRg st="0" end="0"/>
                                            </p:txEl>
                                          </p:spTgt>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nodeType="clickEffect" fill="hold" presetClass="entr" presetID="1">
                                  <p:stCondLst>
                                    <p:cond delay="0"/>
                                  </p:stCondLst>
                                  <p:childTnLst>
                                    <p:set>
                                      <p:cBhvr>
                                        <p:cTn id="180" dur="1" fill="hold">
                                          <p:stCondLst>
                                            <p:cond delay="0"/>
                                          </p:stCondLst>
                                        </p:cTn>
                                        <p:tgtEl>
                                          <p:spTgt spid="126">
                                            <p:txEl>
                                              <p:pRg st="1" end="1"/>
                                            </p:txEl>
                                          </p:spTgt>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nodeType="clickEffect" fill="hold" presetClass="entr" presetID="1">
                                  <p:stCondLst>
                                    <p:cond delay="0"/>
                                  </p:stCondLst>
                                  <p:childTnLst>
                                    <p:set>
                                      <p:cBhvr>
                                        <p:cTn id="184" dur="1" fill="hold">
                                          <p:stCondLst>
                                            <p:cond delay="0"/>
                                          </p:stCondLst>
                                        </p:cTn>
                                        <p:tgtEl>
                                          <p:spTgt spid="126">
                                            <p:txEl>
                                              <p:pRg st="2" end="2"/>
                                            </p:txEl>
                                          </p:spTgt>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nodeType="clickEffect" fill="hold" presetClass="entr" presetID="1">
                                  <p:stCondLst>
                                    <p:cond delay="0"/>
                                  </p:stCondLst>
                                  <p:childTnLst>
                                    <p:set>
                                      <p:cBhvr>
                                        <p:cTn id="188" dur="1" fill="hold">
                                          <p:stCondLst>
                                            <p:cond delay="0"/>
                                          </p:stCondLst>
                                        </p:cTn>
                                        <p:tgtEl>
                                          <p:spTgt spid="126">
                                            <p:txEl>
                                              <p:pRg st="3" end="3"/>
                                            </p:txEl>
                                          </p:spTgt>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nodeType="clickEffect" fill="hold" presetClass="entr" presetID="1">
                                  <p:stCondLst>
                                    <p:cond delay="0"/>
                                  </p:stCondLst>
                                  <p:childTnLst>
                                    <p:set>
                                      <p:cBhvr>
                                        <p:cTn id="192" dur="1" fill="hold">
                                          <p:stCondLst>
                                            <p:cond delay="0"/>
                                          </p:stCondLst>
                                        </p:cTn>
                                        <p:tgtEl>
                                          <p:spTgt spid="126">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Google Shape;149;p26" descr=""/>
          <p:cNvPicPr/>
          <p:nvPr/>
        </p:nvPicPr>
        <p:blipFill>
          <a:blip r:embed="rId1"/>
          <a:srcRect l="86" t="0" r="86" b="0"/>
          <a:stretch/>
        </p:blipFill>
        <p:spPr>
          <a:xfrm>
            <a:off x="5486400" y="444960"/>
            <a:ext cx="2877120" cy="3931560"/>
          </a:xfrm>
          <a:prstGeom prst="rect">
            <a:avLst/>
          </a:prstGeom>
          <a:ln w="0">
            <a:noFill/>
          </a:ln>
        </p:spPr>
      </p:pic>
      <p:sp>
        <p:nvSpPr>
          <p:cNvPr id="128" name="Google Shape;150;p26"/>
          <p:cNvSpPr/>
          <p:nvPr/>
        </p:nvSpPr>
        <p:spPr>
          <a:xfrm>
            <a:off x="5425200" y="420264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3 Hearts</a:t>
            </a:r>
            <a:endParaRPr b="0" lang="en-US" sz="1600" spc="-1" strike="noStrike">
              <a:solidFill>
                <a:srgbClr val="000000"/>
              </a:solidFill>
              <a:latin typeface="Arial"/>
            </a:endParaRPr>
          </a:p>
        </p:txBody>
      </p:sp>
      <p:sp>
        <p:nvSpPr>
          <p:cNvPr id="129" name="Google Shape;151;p26"/>
          <p:cNvSpPr/>
          <p:nvPr/>
        </p:nvSpPr>
        <p:spPr>
          <a:xfrm>
            <a:off x="595440" y="444960"/>
            <a:ext cx="4744800" cy="35722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You only need to decide which column a digit will be in. For example, having 123 + 456 + 789 is the same as having 159 + 423 + 786.</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 carry into the hundreds column can only be 0, 1, or 2. So we want the hundreds column to add up to 8 or 9. Consider those two cases.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 numbers from 1 to 9 add up to 45. If the hundreds column adds up to 8, the remaining numbers add up to 37. If the hundreds column adds up to 9, the remaining numbers add up to 36.</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If you use “casting out 9’s,” the sum of these three numbers must be evenly divisible by 9. So we are aiming for 999 or 1008, with 990 or 1017 being close seconds.</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93" dur="indefinite" restart="never" nodeType="tmRoot">
          <p:childTnLst>
            <p:seq>
              <p:cTn id="194" dur="indefinite" nodeType="mainSeq">
                <p:childTnLst>
                  <p:par>
                    <p:cTn id="195" fill="hold">
                      <p:stCondLst>
                        <p:cond delay="indefinite"/>
                      </p:stCondLst>
                      <p:childTnLst>
                        <p:par>
                          <p:cTn id="196" fill="hold">
                            <p:stCondLst>
                              <p:cond delay="0"/>
                            </p:stCondLst>
                            <p:childTnLst>
                              <p:par>
                                <p:cTn id="197" nodeType="clickEffect" fill="hold" presetClass="entr" presetID="1">
                                  <p:stCondLst>
                                    <p:cond delay="0"/>
                                  </p:stCondLst>
                                  <p:childTnLst>
                                    <p:set>
                                      <p:cBhvr>
                                        <p:cTn id="198"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nodeType="clickEffect" fill="hold" presetClass="entr" presetID="1">
                                  <p:stCondLst>
                                    <p:cond delay="0"/>
                                  </p:stCondLst>
                                  <p:childTnLst>
                                    <p:set>
                                      <p:cBhvr>
                                        <p:cTn id="202" dur="1" fill="hold">
                                          <p:stCondLst>
                                            <p:cond delay="0"/>
                                          </p:stCondLst>
                                        </p:cTn>
                                        <p:tgtEl>
                                          <p:spTgt spid="129">
                                            <p:txEl>
                                              <p:pRg st="1" end="1"/>
                                            </p:txEl>
                                          </p:spTgt>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nodeType="clickEffect" fill="hold" presetClass="entr" presetID="1">
                                  <p:stCondLst>
                                    <p:cond delay="0"/>
                                  </p:stCondLst>
                                  <p:childTnLst>
                                    <p:set>
                                      <p:cBhvr>
                                        <p:cTn id="206" dur="1" fill="hold">
                                          <p:stCondLst>
                                            <p:cond delay="0"/>
                                          </p:stCondLst>
                                        </p:cTn>
                                        <p:tgtEl>
                                          <p:spTgt spid="129">
                                            <p:txEl>
                                              <p:pRg st="2" end="2"/>
                                            </p:txEl>
                                          </p:spTgt>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nodeType="clickEffect" fill="hold" presetClass="entr" presetID="1">
                                  <p:stCondLst>
                                    <p:cond delay="0"/>
                                  </p:stCondLst>
                                  <p:childTnLst>
                                    <p:set>
                                      <p:cBhvr>
                                        <p:cTn id="210" dur="1" fill="hold">
                                          <p:stCondLst>
                                            <p:cond delay="0"/>
                                          </p:stCondLst>
                                        </p:cTn>
                                        <p:tgtEl>
                                          <p:spTgt spid="129">
                                            <p:txEl>
                                              <p:pRg st="3" end="3"/>
                                            </p:txEl>
                                          </p:spTgt>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nodeType="clickEffect" fill="hold" presetClass="entr" presetID="1">
                                  <p:stCondLst>
                                    <p:cond delay="0"/>
                                  </p:stCondLst>
                                  <p:childTnLst>
                                    <p:set>
                                      <p:cBhvr>
                                        <p:cTn id="214" dur="1" fill="hold">
                                          <p:stCondLst>
                                            <p:cond delay="0"/>
                                          </p:stCondLst>
                                        </p:cTn>
                                        <p:tgtEl>
                                          <p:spTgt spid="12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 name="Google Shape;156;p27" descr=""/>
          <p:cNvPicPr/>
          <p:nvPr/>
        </p:nvPicPr>
        <p:blipFill>
          <a:blip r:embed="rId1"/>
          <a:srcRect l="86" t="0" r="86" b="0"/>
          <a:stretch/>
        </p:blipFill>
        <p:spPr>
          <a:xfrm>
            <a:off x="5486400" y="444960"/>
            <a:ext cx="2877120" cy="3931560"/>
          </a:xfrm>
          <a:prstGeom prst="rect">
            <a:avLst/>
          </a:prstGeom>
          <a:ln w="0">
            <a:noFill/>
          </a:ln>
        </p:spPr>
      </p:pic>
      <p:sp>
        <p:nvSpPr>
          <p:cNvPr id="131" name="Google Shape;157;p27"/>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3 Spades</a:t>
            </a:r>
            <a:endParaRPr b="0" lang="en-US" sz="1600" spc="-1" strike="noStrike">
              <a:solidFill>
                <a:srgbClr val="000000"/>
              </a:solidFill>
              <a:latin typeface="Arial"/>
            </a:endParaRPr>
          </a:p>
        </p:txBody>
      </p:sp>
      <p:sp>
        <p:nvSpPr>
          <p:cNvPr id="132" name="Google Shape;158;p27"/>
          <p:cNvSpPr/>
          <p:nvPr/>
        </p:nvSpPr>
        <p:spPr>
          <a:xfrm>
            <a:off x="584640" y="455040"/>
            <a:ext cx="3851640" cy="293292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What happens when you add up two odd numbers? How about four odd numbers?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Ten odd numbers will add up to an even number, so 43 is impossible.</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 smallest these can add up to uses all 1’s, and the largest uses all 9’s.</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Starting at 10 x 1, we can increase the sum by 2 at a time all the way up to 90 by replacing an odd number with the next odd number.</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15" dur="indefinite" restart="never" nodeType="tmRoot">
          <p:childTnLst>
            <p:seq>
              <p:cTn id="216" dur="indefinite" nodeType="mainSeq">
                <p:childTnLst>
                  <p:par>
                    <p:cTn id="217" fill="hold">
                      <p:stCondLst>
                        <p:cond delay="indefinite"/>
                      </p:stCondLst>
                      <p:childTnLst>
                        <p:par>
                          <p:cTn id="218" fill="hold">
                            <p:stCondLst>
                              <p:cond delay="0"/>
                            </p:stCondLst>
                            <p:childTnLst>
                              <p:par>
                                <p:cTn id="219" nodeType="clickEffect" fill="hold" presetClass="entr" presetID="1">
                                  <p:stCondLst>
                                    <p:cond delay="0"/>
                                  </p:stCondLst>
                                  <p:childTnLst>
                                    <p:set>
                                      <p:cBhvr>
                                        <p:cTn id="220"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nodeType="clickEffect" fill="hold" presetClass="entr" presetID="1">
                                  <p:stCondLst>
                                    <p:cond delay="0"/>
                                  </p:stCondLst>
                                  <p:childTnLst>
                                    <p:set>
                                      <p:cBhvr>
                                        <p:cTn id="224" dur="1" fill="hold">
                                          <p:stCondLst>
                                            <p:cond delay="0"/>
                                          </p:stCondLst>
                                        </p:cTn>
                                        <p:tgtEl>
                                          <p:spTgt spid="132">
                                            <p:txEl>
                                              <p:pRg st="1" end="1"/>
                                            </p:txEl>
                                          </p:spTgt>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nodeType="clickEffect" fill="hold" presetClass="entr" presetID="1">
                                  <p:stCondLst>
                                    <p:cond delay="0"/>
                                  </p:stCondLst>
                                  <p:childTnLst>
                                    <p:set>
                                      <p:cBhvr>
                                        <p:cTn id="228" dur="1" fill="hold">
                                          <p:stCondLst>
                                            <p:cond delay="0"/>
                                          </p:stCondLst>
                                        </p:cTn>
                                        <p:tgtEl>
                                          <p:spTgt spid="132">
                                            <p:txEl>
                                              <p:pRg st="2" end="2"/>
                                            </p:txEl>
                                          </p:spTgt>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nodeType="clickEffect" fill="hold" presetClass="entr" presetID="1">
                                  <p:stCondLst>
                                    <p:cond delay="0"/>
                                  </p:stCondLst>
                                  <p:childTnLst>
                                    <p:set>
                                      <p:cBhvr>
                                        <p:cTn id="232" dur="1" fill="hold">
                                          <p:stCondLst>
                                            <p:cond delay="0"/>
                                          </p:stCondLst>
                                        </p:cTn>
                                        <p:tgtEl>
                                          <p:spTgt spid="132">
                                            <p:txEl>
                                              <p:pRg st="3" end="3"/>
                                            </p:txEl>
                                          </p:spTgt>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nodeType="clickEffect" fill="hold" presetClass="entr" presetID="1">
                                  <p:stCondLst>
                                    <p:cond delay="0"/>
                                  </p:stCondLst>
                                  <p:childTnLst>
                                    <p:set>
                                      <p:cBhvr>
                                        <p:cTn id="236" dur="1" fill="hold">
                                          <p:stCondLst>
                                            <p:cond delay="0"/>
                                          </p:stCondLst>
                                        </p:cTn>
                                        <p:tgtEl>
                                          <p:spTgt spid="13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3" name="Google Shape;163;p28" descr=""/>
          <p:cNvPicPr/>
          <p:nvPr/>
        </p:nvPicPr>
        <p:blipFill>
          <a:blip r:embed="rId1"/>
          <a:srcRect l="86" t="0" r="86" b="0"/>
          <a:stretch/>
        </p:blipFill>
        <p:spPr>
          <a:xfrm>
            <a:off x="5486400" y="444960"/>
            <a:ext cx="2877120" cy="3931560"/>
          </a:xfrm>
          <a:prstGeom prst="rect">
            <a:avLst/>
          </a:prstGeom>
          <a:ln w="0">
            <a:noFill/>
          </a:ln>
        </p:spPr>
      </p:pic>
      <p:sp>
        <p:nvSpPr>
          <p:cNvPr id="134" name="Google Shape;164;p28"/>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4 Clubs</a:t>
            </a:r>
            <a:endParaRPr b="0" lang="en-US" sz="1600" spc="-1" strike="noStrike">
              <a:solidFill>
                <a:srgbClr val="000000"/>
              </a:solidFill>
              <a:latin typeface="Arial"/>
            </a:endParaRPr>
          </a:p>
        </p:txBody>
      </p:sp>
      <p:sp>
        <p:nvSpPr>
          <p:cNvPr id="135" name="Google Shape;165;p28"/>
          <p:cNvSpPr/>
          <p:nvPr/>
        </p:nvSpPr>
        <p:spPr>
          <a:xfrm>
            <a:off x="597600" y="444960"/>
            <a:ext cx="4616640" cy="30243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Learn from doing an easier version of the puzzle.</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An answer for the 3 by 3 grid looks like:</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X X _</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X _ X</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_ X X</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What would this look like for a 4 by 4?</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Try filling the left column and the bottom row - except leave the bottom left corner empty. What would be a good way to finish this?</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37" dur="indefinite" restart="never" nodeType="tmRoot">
          <p:childTnLst>
            <p:seq>
              <p:cTn id="238" dur="indefinite" nodeType="mainSeq">
                <p:childTnLst>
                  <p:par>
                    <p:cTn id="239" fill="hold">
                      <p:stCondLst>
                        <p:cond delay="indefinite"/>
                      </p:stCondLst>
                      <p:childTnLst>
                        <p:par>
                          <p:cTn id="240" fill="hold">
                            <p:stCondLst>
                              <p:cond delay="0"/>
                            </p:stCondLst>
                            <p:childTnLst>
                              <p:par>
                                <p:cTn id="241" nodeType="clickEffect" fill="hold" presetClass="entr" presetID="1">
                                  <p:stCondLst>
                                    <p:cond delay="0"/>
                                  </p:stCondLst>
                                  <p:childTnLst>
                                    <p:set>
                                      <p:cBhvr>
                                        <p:cTn id="242"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nodeType="clickEffect" fill="hold" presetClass="entr" presetID="1">
                                  <p:stCondLst>
                                    <p:cond delay="0"/>
                                  </p:stCondLst>
                                  <p:childTnLst>
                                    <p:set>
                                      <p:cBhvr>
                                        <p:cTn id="246"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nodeType="clickEffect" fill="hold" presetClass="entr" presetID="1">
                                  <p:stCondLst>
                                    <p:cond delay="0"/>
                                  </p:stCondLst>
                                  <p:childTnLst>
                                    <p:set>
                                      <p:cBhvr>
                                        <p:cTn id="250"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nodeType="clickEffect" fill="hold" presetClass="entr" presetID="1">
                                  <p:stCondLst>
                                    <p:cond delay="0"/>
                                  </p:stCondLst>
                                  <p:childTnLst>
                                    <p:set>
                                      <p:cBhvr>
                                        <p:cTn id="254"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nodeType="clickEffect" fill="hold" presetClass="entr" presetID="1">
                                  <p:stCondLst>
                                    <p:cond delay="0"/>
                                  </p:stCondLst>
                                  <p:childTnLst>
                                    <p:set>
                                      <p:cBhvr>
                                        <p:cTn id="258"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nodeType="clickEffect" fill="hold" presetClass="entr" presetID="1">
                                  <p:stCondLst>
                                    <p:cond delay="0"/>
                                  </p:stCondLst>
                                  <p:childTnLst>
                                    <p:set>
                                      <p:cBhvr>
                                        <p:cTn id="262" dur="1" fill="hold">
                                          <p:stCondLst>
                                            <p:cond delay="0"/>
                                          </p:stCondLst>
                                        </p:cTn>
                                        <p:tgtEl>
                                          <p:spTgt spid="135">
                                            <p:txEl>
                                              <p:pRg st="5" end="5"/>
                                            </p:txEl>
                                          </p:spTgt>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nodeType="clickEffect" fill="hold" presetClass="entr" presetID="1">
                                  <p:stCondLst>
                                    <p:cond delay="0"/>
                                  </p:stCondLst>
                                  <p:childTnLst>
                                    <p:set>
                                      <p:cBhvr>
                                        <p:cTn id="266" dur="1" fill="hold">
                                          <p:stCondLst>
                                            <p:cond delay="0"/>
                                          </p:stCondLst>
                                        </p:cTn>
                                        <p:tgtEl>
                                          <p:spTgt spid="135">
                                            <p:txEl>
                                              <p:pRg st="6" end="6"/>
                                            </p:txEl>
                                          </p:spTgt>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nodeType="clickEffect" fill="hold" presetClass="entr" presetID="1">
                                  <p:stCondLst>
                                    <p:cond delay="0"/>
                                  </p:stCondLst>
                                  <p:childTnLst>
                                    <p:set>
                                      <p:cBhvr>
                                        <p:cTn id="270" dur="1" fill="hold">
                                          <p:stCondLst>
                                            <p:cond delay="0"/>
                                          </p:stCondLst>
                                        </p:cTn>
                                        <p:tgtEl>
                                          <p:spTgt spid="135">
                                            <p:txEl>
                                              <p:pRg st="7" end="7"/>
                                            </p:txEl>
                                          </p:spTgt>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nodeType="clickEffect" fill="hold" presetClass="entr" presetID="1">
                                  <p:stCondLst>
                                    <p:cond delay="0"/>
                                  </p:stCondLst>
                                  <p:childTnLst>
                                    <p:set>
                                      <p:cBhvr>
                                        <p:cTn id="274"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nodeType="clickEffect" fill="hold" presetClass="entr" presetID="1">
                                  <p:stCondLst>
                                    <p:cond delay="0"/>
                                  </p:stCondLst>
                                  <p:childTnLst>
                                    <p:set>
                                      <p:cBhvr>
                                        <p:cTn id="278"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nodeType="clickEffect" fill="hold" presetClass="entr" presetID="1">
                                  <p:stCondLst>
                                    <p:cond delay="0"/>
                                  </p:stCondLst>
                                  <p:childTnLst>
                                    <p:set>
                                      <p:cBhvr>
                                        <p:cTn id="282"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nodeType="clickEffect" fill="hold" presetClass="entr" presetID="1">
                                  <p:stCondLst>
                                    <p:cond delay="0"/>
                                  </p:stCondLst>
                                  <p:childTnLst>
                                    <p:set>
                                      <p:cBhvr>
                                        <p:cTn id="286"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par>
                    <p:cTn id="287" fill="hold">
                      <p:stCondLst>
                        <p:cond delay="indefinite"/>
                      </p:stCondLst>
                      <p:childTnLst>
                        <p:par>
                          <p:cTn id="288" fill="hold">
                            <p:stCondLst>
                              <p:cond delay="0"/>
                            </p:stCondLst>
                            <p:childTnLst>
                              <p:par>
                                <p:cTn id="289" nodeType="clickEffect" fill="hold" presetClass="entr" presetID="1">
                                  <p:stCondLst>
                                    <p:cond delay="0"/>
                                  </p:stCondLst>
                                  <p:childTnLst>
                                    <p:set>
                                      <p:cBhvr>
                                        <p:cTn id="290"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nodeType="clickEffect" fill="hold" presetClass="entr" presetID="1">
                                  <p:stCondLst>
                                    <p:cond delay="0"/>
                                  </p:stCondLst>
                                  <p:childTnLst>
                                    <p:set>
                                      <p:cBhvr>
                                        <p:cTn id="294" dur="1" fill="hold">
                                          <p:stCondLst>
                                            <p:cond delay="0"/>
                                          </p:stCondLst>
                                        </p:cTn>
                                        <p:tgtEl>
                                          <p:spTgt spid="135">
                                            <p:txEl>
                                              <p:pRg st="5" end="5"/>
                                            </p:txEl>
                                          </p:spTgt>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nodeType="clickEffect" fill="hold" presetClass="entr" presetID="1">
                                  <p:stCondLst>
                                    <p:cond delay="0"/>
                                  </p:stCondLst>
                                  <p:childTnLst>
                                    <p:set>
                                      <p:cBhvr>
                                        <p:cTn id="298" dur="1" fill="hold">
                                          <p:stCondLst>
                                            <p:cond delay="0"/>
                                          </p:stCondLst>
                                        </p:cTn>
                                        <p:tgtEl>
                                          <p:spTgt spid="135">
                                            <p:txEl>
                                              <p:pRg st="6" end="6"/>
                                            </p:txEl>
                                          </p:spTgt>
                                        </p:tgtEl>
                                        <p:attrNameLst>
                                          <p:attrName>style.visibility</p:attrName>
                                        </p:attrNameLst>
                                      </p:cBhvr>
                                      <p:to>
                                        <p:strVal val="visible"/>
                                      </p:to>
                                    </p:set>
                                  </p:childTnLst>
                                </p:cTn>
                              </p:par>
                            </p:childTnLst>
                          </p:cTn>
                        </p:par>
                      </p:childTnLst>
                    </p:cTn>
                  </p:par>
                  <p:par>
                    <p:cTn id="299" fill="hold">
                      <p:stCondLst>
                        <p:cond delay="indefinite"/>
                      </p:stCondLst>
                      <p:childTnLst>
                        <p:par>
                          <p:cTn id="300" fill="hold">
                            <p:stCondLst>
                              <p:cond delay="0"/>
                            </p:stCondLst>
                            <p:childTnLst>
                              <p:par>
                                <p:cTn id="301" nodeType="clickEffect" fill="hold" presetClass="entr" presetID="1">
                                  <p:stCondLst>
                                    <p:cond delay="0"/>
                                  </p:stCondLst>
                                  <p:childTnLst>
                                    <p:set>
                                      <p:cBhvr>
                                        <p:cTn id="302" dur="1" fill="hold">
                                          <p:stCondLst>
                                            <p:cond delay="0"/>
                                          </p:stCondLst>
                                        </p:cTn>
                                        <p:tgtEl>
                                          <p:spTgt spid="135">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6" name="Google Shape;170;p29" descr=""/>
          <p:cNvPicPr/>
          <p:nvPr/>
        </p:nvPicPr>
        <p:blipFill>
          <a:blip r:embed="rId1"/>
          <a:srcRect l="0" t="126" r="0" b="126"/>
          <a:stretch/>
        </p:blipFill>
        <p:spPr>
          <a:xfrm>
            <a:off x="5486400" y="444960"/>
            <a:ext cx="2889000" cy="3931560"/>
          </a:xfrm>
          <a:prstGeom prst="rect">
            <a:avLst/>
          </a:prstGeom>
          <a:ln w="0">
            <a:noFill/>
          </a:ln>
        </p:spPr>
      </p:pic>
      <p:sp>
        <p:nvSpPr>
          <p:cNvPr id="137" name="Google Shape;171;p29"/>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4 Diamonds</a:t>
            </a:r>
            <a:endParaRPr b="0" lang="en-US" sz="1600" spc="-1" strike="noStrike">
              <a:solidFill>
                <a:srgbClr val="000000"/>
              </a:solidFill>
              <a:latin typeface="Arial"/>
            </a:endParaRPr>
          </a:p>
        </p:txBody>
      </p:sp>
      <p:sp>
        <p:nvSpPr>
          <p:cNvPr id="138" name="Google Shape;172;p29"/>
          <p:cNvSpPr/>
          <p:nvPr/>
        </p:nvSpPr>
        <p:spPr>
          <a:xfrm>
            <a:off x="597600" y="444960"/>
            <a:ext cx="4616640" cy="102492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How many blocks don’t touch any side of the box?</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How can you use that answer to answer the puzzle?</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03" dur="indefinite" restart="never" nodeType="tmRoot">
          <p:childTnLst>
            <p:seq>
              <p:cTn id="304" dur="indefinite" nodeType="mainSeq">
                <p:childTnLst>
                  <p:par>
                    <p:cTn id="305" fill="hold">
                      <p:stCondLst>
                        <p:cond delay="indefinite"/>
                      </p:stCondLst>
                      <p:childTnLst>
                        <p:par>
                          <p:cTn id="306" fill="hold">
                            <p:stCondLst>
                              <p:cond delay="0"/>
                            </p:stCondLst>
                            <p:childTnLst>
                              <p:par>
                                <p:cTn id="307" nodeType="clickEffect" fill="hold" presetClass="entr" presetID="1">
                                  <p:stCondLst>
                                    <p:cond delay="0"/>
                                  </p:stCondLst>
                                  <p:childTnLst>
                                    <p:set>
                                      <p:cBhvr>
                                        <p:cTn id="308"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par>
                    <p:cTn id="309" fill="hold">
                      <p:stCondLst>
                        <p:cond delay="indefinite"/>
                      </p:stCondLst>
                      <p:childTnLst>
                        <p:par>
                          <p:cTn id="310" fill="hold">
                            <p:stCondLst>
                              <p:cond delay="0"/>
                            </p:stCondLst>
                            <p:childTnLst>
                              <p:par>
                                <p:cTn id="311" nodeType="clickEffect" fill="hold" presetClass="entr" presetID="1">
                                  <p:stCondLst>
                                    <p:cond delay="0"/>
                                  </p:stCondLst>
                                  <p:childTnLst>
                                    <p:set>
                                      <p:cBhvr>
                                        <p:cTn id="312" dur="1" fill="hold">
                                          <p:stCondLst>
                                            <p:cond delay="0"/>
                                          </p:stCondLst>
                                        </p:cTn>
                                        <p:tgtEl>
                                          <p:spTgt spid="138">
                                            <p:txEl>
                                              <p:pRg st="1" end="1"/>
                                            </p:txEl>
                                          </p:spTgt>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nodeType="clickEffect" fill="hold" presetClass="entr" presetID="1">
                                  <p:stCondLst>
                                    <p:cond delay="0"/>
                                  </p:stCondLst>
                                  <p:childTnLst>
                                    <p:set>
                                      <p:cBhvr>
                                        <p:cTn id="316" dur="1" fill="hold">
                                          <p:stCondLst>
                                            <p:cond delay="0"/>
                                          </p:stCondLst>
                                        </p:cTn>
                                        <p:tgtEl>
                                          <p:spTgt spid="138">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9" name="Google Shape;177;p30" descr=""/>
          <p:cNvPicPr/>
          <p:nvPr/>
        </p:nvPicPr>
        <p:blipFill>
          <a:blip r:embed="rId1"/>
          <a:srcRect l="86" t="0" r="86" b="0"/>
          <a:stretch/>
        </p:blipFill>
        <p:spPr>
          <a:xfrm>
            <a:off x="5486400" y="444960"/>
            <a:ext cx="2877120" cy="3931560"/>
          </a:xfrm>
          <a:prstGeom prst="rect">
            <a:avLst/>
          </a:prstGeom>
          <a:ln w="0">
            <a:noFill/>
          </a:ln>
        </p:spPr>
      </p:pic>
      <p:sp>
        <p:nvSpPr>
          <p:cNvPr id="140" name="Google Shape;178;p30"/>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4 Hearts</a:t>
            </a:r>
            <a:endParaRPr b="0" lang="en-US" sz="1600" spc="-1" strike="noStrike">
              <a:solidFill>
                <a:srgbClr val="000000"/>
              </a:solidFill>
              <a:latin typeface="Arial"/>
            </a:endParaRPr>
          </a:p>
        </p:txBody>
      </p:sp>
      <p:sp>
        <p:nvSpPr>
          <p:cNvPr id="141" name="Google Shape;179;p30"/>
          <p:cNvSpPr/>
          <p:nvPr/>
        </p:nvSpPr>
        <p:spPr>
          <a:xfrm>
            <a:off x="597600" y="444960"/>
            <a:ext cx="4616640" cy="283140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Look at either of the example paths. Notice that the colors alternate as you move along either path. </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 first rectangle has 12 squares, which is an even number. The second rectangle has 15 squares, which is an odd number. How does that difference change things?</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The first rectangle has the same number of white and black squares. In the second rectangle, there is one more white square than the number of black squares. How does that change things?</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17" dur="indefinite" restart="never" nodeType="tmRoot">
          <p:childTnLst>
            <p:seq>
              <p:cTn id="318" dur="indefinite" nodeType="mainSeq">
                <p:childTnLst>
                  <p:par>
                    <p:cTn id="319" fill="hold">
                      <p:stCondLst>
                        <p:cond delay="indefinite"/>
                      </p:stCondLst>
                      <p:childTnLst>
                        <p:par>
                          <p:cTn id="320" fill="hold">
                            <p:stCondLst>
                              <p:cond delay="0"/>
                            </p:stCondLst>
                            <p:childTnLst>
                              <p:par>
                                <p:cTn id="321" nodeType="clickEffect" fill="hold" presetClass="entr" presetID="1">
                                  <p:stCondLst>
                                    <p:cond delay="0"/>
                                  </p:stCondLst>
                                  <p:childTnLst>
                                    <p:set>
                                      <p:cBhvr>
                                        <p:cTn id="322"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323" fill="hold">
                      <p:stCondLst>
                        <p:cond delay="indefinite"/>
                      </p:stCondLst>
                      <p:childTnLst>
                        <p:par>
                          <p:cTn id="324" fill="hold">
                            <p:stCondLst>
                              <p:cond delay="0"/>
                            </p:stCondLst>
                            <p:childTnLst>
                              <p:par>
                                <p:cTn id="325" nodeType="clickEffect" fill="hold" presetClass="entr" presetID="1">
                                  <p:stCondLst>
                                    <p:cond delay="0"/>
                                  </p:stCondLst>
                                  <p:childTnLst>
                                    <p:set>
                                      <p:cBhvr>
                                        <p:cTn id="326"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par>
                    <p:cTn id="327" fill="hold">
                      <p:stCondLst>
                        <p:cond delay="indefinite"/>
                      </p:stCondLst>
                      <p:childTnLst>
                        <p:par>
                          <p:cTn id="328" fill="hold">
                            <p:stCondLst>
                              <p:cond delay="0"/>
                            </p:stCondLst>
                            <p:childTnLst>
                              <p:par>
                                <p:cTn id="329" nodeType="clickEffect" fill="hold" presetClass="entr" presetID="1">
                                  <p:stCondLst>
                                    <p:cond delay="0"/>
                                  </p:stCondLst>
                                  <p:childTnLst>
                                    <p:set>
                                      <p:cBhvr>
                                        <p:cTn id="330" dur="1" fill="hold">
                                          <p:stCondLst>
                                            <p:cond delay="0"/>
                                          </p:stCondLst>
                                        </p:cTn>
                                        <p:tgtEl>
                                          <p:spTgt spid="141">
                                            <p:txEl>
                                              <p:pRg st="2" end="2"/>
                                            </p:txEl>
                                          </p:spTgt>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nodeType="clickEffect" fill="hold" presetClass="entr" presetID="1">
                                  <p:stCondLst>
                                    <p:cond delay="0"/>
                                  </p:stCondLst>
                                  <p:childTnLst>
                                    <p:set>
                                      <p:cBhvr>
                                        <p:cTn id="334" dur="1" fill="hold">
                                          <p:stCondLst>
                                            <p:cond delay="0"/>
                                          </p:stCondLst>
                                        </p:cTn>
                                        <p:tgtEl>
                                          <p:spTgt spid="141">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2" name="Google Shape;184;p31" descr=""/>
          <p:cNvPicPr/>
          <p:nvPr/>
        </p:nvPicPr>
        <p:blipFill>
          <a:blip r:embed="rId1"/>
          <a:srcRect l="86" t="0" r="86" b="0"/>
          <a:stretch/>
        </p:blipFill>
        <p:spPr>
          <a:xfrm>
            <a:off x="5486400" y="444960"/>
            <a:ext cx="2877120" cy="3931560"/>
          </a:xfrm>
          <a:prstGeom prst="rect">
            <a:avLst/>
          </a:prstGeom>
          <a:ln w="0">
            <a:noFill/>
          </a:ln>
        </p:spPr>
      </p:pic>
      <p:sp>
        <p:nvSpPr>
          <p:cNvPr id="143" name="Google Shape;185;p31"/>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4 Spades</a:t>
            </a:r>
            <a:endParaRPr b="0" lang="en-US" sz="1600" spc="-1" strike="noStrike">
              <a:solidFill>
                <a:srgbClr val="000000"/>
              </a:solidFill>
              <a:latin typeface="Arial"/>
            </a:endParaRPr>
          </a:p>
        </p:txBody>
      </p:sp>
      <p:sp>
        <p:nvSpPr>
          <p:cNvPr id="144" name="Google Shape;186;p31"/>
          <p:cNvSpPr/>
          <p:nvPr/>
        </p:nvSpPr>
        <p:spPr>
          <a:xfrm>
            <a:off x="584640" y="455040"/>
            <a:ext cx="3851640" cy="209052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Experiment with lots of simple figures that are like this one.</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For the figures that have paths that visit every edge, what do you notice about the starting and ending places? Can you always start anywhere and end anywhere, or are there restrictions sometimes?</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35" dur="indefinite" restart="never" nodeType="tmRoot">
          <p:childTnLst>
            <p:seq>
              <p:cTn id="336" dur="indefinite" nodeType="mainSeq">
                <p:childTnLst>
                  <p:par>
                    <p:cTn id="337" fill="hold">
                      <p:stCondLst>
                        <p:cond delay="indefinite"/>
                      </p:stCondLst>
                      <p:childTnLst>
                        <p:par>
                          <p:cTn id="338" fill="hold">
                            <p:stCondLst>
                              <p:cond delay="0"/>
                            </p:stCondLst>
                            <p:childTnLst>
                              <p:par>
                                <p:cTn id="339" nodeType="clickEffect" fill="hold" presetClass="entr" presetID="1">
                                  <p:stCondLst>
                                    <p:cond delay="0"/>
                                  </p:stCondLst>
                                  <p:childTnLst>
                                    <p:set>
                                      <p:cBhvr>
                                        <p:cTn id="340" dur="1" fill="hold">
                                          <p:stCondLst>
                                            <p:cond delay="0"/>
                                          </p:stCondLst>
                                        </p:cTn>
                                        <p:tgtEl>
                                          <p:spTgt spid="144">
                                            <p:txEl>
                                              <p:pRg st="0" end="0"/>
                                            </p:txEl>
                                          </p:spTgt>
                                        </p:tgtEl>
                                        <p:attrNameLst>
                                          <p:attrName>style.visibility</p:attrName>
                                        </p:attrNameLst>
                                      </p:cBhvr>
                                      <p:to>
                                        <p:strVal val="visible"/>
                                      </p:to>
                                    </p:set>
                                  </p:childTnLst>
                                </p:cTn>
                              </p:par>
                            </p:childTnLst>
                          </p:cTn>
                        </p:par>
                      </p:childTnLst>
                    </p:cTn>
                  </p:par>
                  <p:par>
                    <p:cTn id="341" fill="hold">
                      <p:stCondLst>
                        <p:cond delay="indefinite"/>
                      </p:stCondLst>
                      <p:childTnLst>
                        <p:par>
                          <p:cTn id="342" fill="hold">
                            <p:stCondLst>
                              <p:cond delay="0"/>
                            </p:stCondLst>
                            <p:childTnLst>
                              <p:par>
                                <p:cTn id="343" nodeType="clickEffect" fill="hold" presetClass="entr" presetID="1">
                                  <p:stCondLst>
                                    <p:cond delay="0"/>
                                  </p:stCondLst>
                                  <p:childTnLst>
                                    <p:set>
                                      <p:cBhvr>
                                        <p:cTn id="344" dur="1" fill="hold">
                                          <p:stCondLst>
                                            <p:cond delay="0"/>
                                          </p:stCondLst>
                                        </p:cTn>
                                        <p:tgtEl>
                                          <p:spTgt spid="144">
                                            <p:txEl>
                                              <p:pRg st="1" end="1"/>
                                            </p:txEl>
                                          </p:spTgt>
                                        </p:tgtEl>
                                        <p:attrNameLst>
                                          <p:attrName>style.visibility</p:attrName>
                                        </p:attrNameLst>
                                      </p:cBhvr>
                                      <p:to>
                                        <p:strVal val="visible"/>
                                      </p:to>
                                    </p:set>
                                  </p:childTnLst>
                                </p:cTn>
                              </p:par>
                            </p:childTnLst>
                          </p:cTn>
                        </p:par>
                      </p:childTnLst>
                    </p:cTn>
                  </p:par>
                  <p:par>
                    <p:cTn id="345" fill="hold">
                      <p:stCondLst>
                        <p:cond delay="indefinite"/>
                      </p:stCondLst>
                      <p:childTnLst>
                        <p:par>
                          <p:cTn id="346" fill="hold">
                            <p:stCondLst>
                              <p:cond delay="0"/>
                            </p:stCondLst>
                            <p:childTnLst>
                              <p:par>
                                <p:cTn id="347" nodeType="clickEffect" fill="hold" presetClass="entr" presetID="1">
                                  <p:stCondLst>
                                    <p:cond delay="0"/>
                                  </p:stCondLst>
                                  <p:childTnLst>
                                    <p:set>
                                      <p:cBhvr>
                                        <p:cTn id="348" dur="1" fill="hold">
                                          <p:stCondLst>
                                            <p:cond delay="0"/>
                                          </p:stCondLst>
                                        </p:cTn>
                                        <p:tgtEl>
                                          <p:spTgt spid="14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6" name="Google Shape;60;p14" descr=""/>
          <p:cNvPicPr/>
          <p:nvPr/>
        </p:nvPicPr>
        <p:blipFill>
          <a:blip r:embed="rId1"/>
          <a:stretch/>
        </p:blipFill>
        <p:spPr>
          <a:xfrm>
            <a:off x="2601720" y="443160"/>
            <a:ext cx="2879640" cy="3935520"/>
          </a:xfrm>
          <a:prstGeom prst="rect">
            <a:avLst/>
          </a:prstGeom>
          <a:ln w="0">
            <a:noFill/>
          </a:ln>
        </p:spPr>
      </p:pic>
      <p:sp>
        <p:nvSpPr>
          <p:cNvPr id="87" name="PlaceHolder 1"/>
          <p:cNvSpPr>
            <a:spLocks noGrp="1"/>
          </p:cNvSpPr>
          <p:nvPr>
            <p:ph type="title"/>
          </p:nvPr>
        </p:nvSpPr>
        <p:spPr>
          <a:xfrm>
            <a:off x="311760" y="64080"/>
            <a:ext cx="1680120" cy="478440"/>
          </a:xfrm>
          <a:prstGeom prst="rect">
            <a:avLst/>
          </a:prstGeom>
          <a:noFill/>
          <a:ln w="0">
            <a:noFill/>
          </a:ln>
        </p:spPr>
        <p:txBody>
          <a:bodyPr tIns="91440" bIns="91440" anchor="t">
            <a:normAutofit/>
          </a:bodyPr>
          <a:p>
            <a:pPr indent="0">
              <a:lnSpc>
                <a:spcPct val="100000"/>
              </a:lnSpc>
              <a:buNone/>
              <a:tabLst>
                <a:tab algn="l" pos="0"/>
              </a:tabLst>
            </a:pPr>
            <a:r>
              <a:rPr b="0" lang="en" sz="1400" spc="-1" strike="noStrike">
                <a:solidFill>
                  <a:schemeClr val="dk1"/>
                </a:solidFill>
                <a:latin typeface="Arial"/>
                <a:ea typeface="Arial"/>
              </a:rPr>
              <a:t>Example Slide 1</a:t>
            </a:r>
            <a:endParaRPr b="0" lang="en-US" sz="1400" spc="-1" strike="noStrike">
              <a:solidFill>
                <a:srgbClr val="000000"/>
              </a:solidFill>
              <a:latin typeface="Arial"/>
            </a:endParaRPr>
          </a:p>
        </p:txBody>
      </p:sp>
      <p:sp>
        <p:nvSpPr>
          <p:cNvPr id="88" name="PlaceHolder 2"/>
          <p:cNvSpPr>
            <a:spLocks noGrp="1"/>
          </p:cNvSpPr>
          <p:nvPr>
            <p:ph/>
          </p:nvPr>
        </p:nvSpPr>
        <p:spPr>
          <a:xfrm>
            <a:off x="564120" y="398520"/>
            <a:ext cx="2154240" cy="2262600"/>
          </a:xfrm>
          <a:prstGeom prst="rect">
            <a:avLst/>
          </a:prstGeom>
          <a:noFill/>
          <a:ln w="0">
            <a:noFill/>
          </a:ln>
        </p:spPr>
        <p:txBody>
          <a:bodyPr tIns="91440" bIns="91440" anchor="t">
            <a:normAutofit/>
          </a:bodyPr>
          <a:p>
            <a:pPr indent="0">
              <a:lnSpc>
                <a:spcPct val="115000"/>
              </a:lnSpc>
              <a:buNone/>
              <a:tabLst>
                <a:tab algn="l" pos="0"/>
              </a:tabLst>
            </a:pPr>
            <a:r>
              <a:rPr b="0" lang="en" sz="2800" spc="-1" strike="noStrike">
                <a:solidFill>
                  <a:schemeClr val="dk1"/>
                </a:solidFill>
                <a:latin typeface="Arial"/>
                <a:ea typeface="Arial"/>
              </a:rPr>
              <a:t>Choose </a:t>
            </a:r>
            <a:endParaRPr b="0" lang="en-US" sz="2800" spc="-1" strike="noStrike">
              <a:solidFill>
                <a:srgbClr val="000000"/>
              </a:solidFill>
              <a:latin typeface="Arial"/>
            </a:endParaRPr>
          </a:p>
          <a:p>
            <a:pPr indent="0">
              <a:lnSpc>
                <a:spcPct val="115000"/>
              </a:lnSpc>
              <a:buNone/>
              <a:tabLst>
                <a:tab algn="l" pos="0"/>
              </a:tabLst>
            </a:pPr>
            <a:r>
              <a:rPr b="0" lang="en" sz="2800" spc="-1" strike="noStrike">
                <a:solidFill>
                  <a:schemeClr val="dk1"/>
                </a:solidFill>
                <a:latin typeface="Arial"/>
                <a:ea typeface="Arial"/>
              </a:rPr>
              <a:t>Your </a:t>
            </a:r>
            <a:endParaRPr b="0" lang="en-US" sz="2800" spc="-1" strike="noStrike">
              <a:solidFill>
                <a:srgbClr val="000000"/>
              </a:solidFill>
              <a:latin typeface="Arial"/>
            </a:endParaRPr>
          </a:p>
          <a:p>
            <a:pPr indent="0">
              <a:lnSpc>
                <a:spcPct val="115000"/>
              </a:lnSpc>
              <a:buNone/>
              <a:tabLst>
                <a:tab algn="l" pos="0"/>
              </a:tabLst>
            </a:pPr>
            <a:r>
              <a:rPr b="0" lang="en" sz="2800" spc="-1" strike="noStrike">
                <a:solidFill>
                  <a:schemeClr val="dk1"/>
                </a:solidFill>
                <a:latin typeface="Arial"/>
                <a:ea typeface="Arial"/>
              </a:rPr>
              <a:t>Challenge</a:t>
            </a:r>
            <a:endParaRPr b="0" lang="en-US" sz="2800" spc="-1" strike="noStrike">
              <a:solidFill>
                <a:srgbClr val="000000"/>
              </a:solidFill>
              <a:latin typeface="Arial"/>
            </a:endParaRPr>
          </a:p>
          <a:p>
            <a:pPr indent="0">
              <a:lnSpc>
                <a:spcPct val="115000"/>
              </a:lnSpc>
              <a:spcAft>
                <a:spcPts val="1199"/>
              </a:spcAft>
              <a:buNone/>
              <a:tabLst>
                <a:tab algn="l" pos="0"/>
              </a:tabLst>
            </a:pPr>
            <a:endParaRPr b="0" lang="en-US" sz="1800" spc="-1" strike="noStrike">
              <a:solidFill>
                <a:srgbClr val="000000"/>
              </a:solidFill>
              <a:latin typeface="Arial"/>
            </a:endParaRPr>
          </a:p>
        </p:txBody>
      </p:sp>
      <p:pic>
        <p:nvPicPr>
          <p:cNvPr id="89" name="Google Shape;63;p14" descr=""/>
          <p:cNvPicPr/>
          <p:nvPr/>
        </p:nvPicPr>
        <p:blipFill>
          <a:blip r:embed="rId2"/>
          <a:stretch/>
        </p:blipFill>
        <p:spPr>
          <a:xfrm>
            <a:off x="5486400" y="444960"/>
            <a:ext cx="2877120" cy="3931560"/>
          </a:xfrm>
          <a:prstGeom prst="rect">
            <a:avLst/>
          </a:prstGeom>
          <a:ln w="0">
            <a:noFill/>
          </a:ln>
        </p:spPr>
      </p:pic>
      <p:sp>
        <p:nvSpPr>
          <p:cNvPr id="90" name="Google Shape;64;p14"/>
          <p:cNvSpPr/>
          <p:nvPr/>
        </p:nvSpPr>
        <p:spPr>
          <a:xfrm>
            <a:off x="2546280" y="41947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3"/>
              </a:rPr>
              <a:t>Puzzle – Ace Clubs</a:t>
            </a:r>
            <a:endParaRPr b="0" lang="en-US" sz="1600" spc="-1" strike="noStrike">
              <a:solidFill>
                <a:srgbClr val="000000"/>
              </a:solidFill>
              <a:latin typeface="Arial"/>
            </a:endParaRPr>
          </a:p>
        </p:txBody>
      </p:sp>
      <p:sp>
        <p:nvSpPr>
          <p:cNvPr id="91" name="Google Shape;65;p14"/>
          <p:cNvSpPr/>
          <p:nvPr/>
        </p:nvSpPr>
        <p:spPr>
          <a:xfrm>
            <a:off x="5425200" y="41947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4"/>
              </a:rPr>
              <a:t>Puzzle – Ace Hearts</a:t>
            </a: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 name="Google Shape;191;p32" descr=""/>
          <p:cNvPicPr/>
          <p:nvPr/>
        </p:nvPicPr>
        <p:blipFill>
          <a:blip r:embed="rId1"/>
          <a:srcRect l="86" t="0" r="86" b="0"/>
          <a:stretch/>
        </p:blipFill>
        <p:spPr>
          <a:xfrm>
            <a:off x="5486400" y="444960"/>
            <a:ext cx="2877120" cy="3931560"/>
          </a:xfrm>
          <a:prstGeom prst="rect">
            <a:avLst/>
          </a:prstGeom>
          <a:ln w="0">
            <a:noFill/>
          </a:ln>
        </p:spPr>
      </p:pic>
      <p:sp>
        <p:nvSpPr>
          <p:cNvPr id="146" name="Google Shape;192;p32"/>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5 Clubs</a:t>
            </a:r>
            <a:endParaRPr b="0" lang="en-US" sz="1600" spc="-1" strike="noStrike">
              <a:solidFill>
                <a:srgbClr val="000000"/>
              </a:solidFill>
              <a:latin typeface="Arial"/>
            </a:endParaRPr>
          </a:p>
        </p:txBody>
      </p:sp>
      <p:sp>
        <p:nvSpPr>
          <p:cNvPr id="147" name="Google Shape;193;p32"/>
          <p:cNvSpPr/>
          <p:nvPr/>
        </p:nvSpPr>
        <p:spPr>
          <a:xfrm>
            <a:off x="597600" y="444960"/>
            <a:ext cx="4616640" cy="197892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Start with a simpler example of the puzzle – play with a triangle with six dots with three dots on the bottom row.</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You will find that you only need to remove two dots to make the six-dot triangle work.</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How can you apply what you learned from the six-dot triangle to a ten-dot triangle?</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49" dur="indefinite" restart="never" nodeType="tmRoot">
          <p:childTnLst>
            <p:seq>
              <p:cTn id="350" dur="indefinite" nodeType="mainSeq">
                <p:childTnLst>
                  <p:par>
                    <p:cTn id="351" fill="hold">
                      <p:stCondLst>
                        <p:cond delay="indefinite"/>
                      </p:stCondLst>
                      <p:childTnLst>
                        <p:par>
                          <p:cTn id="352" fill="hold">
                            <p:stCondLst>
                              <p:cond delay="0"/>
                            </p:stCondLst>
                            <p:childTnLst>
                              <p:par>
                                <p:cTn id="353" nodeType="clickEffect" fill="hold" presetClass="entr" presetID="1">
                                  <p:stCondLst>
                                    <p:cond delay="0"/>
                                  </p:stCondLst>
                                  <p:childTnLst>
                                    <p:set>
                                      <p:cBhvr>
                                        <p:cTn id="354"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nodeType="clickEffect" fill="hold" presetClass="entr" presetID="1">
                                  <p:stCondLst>
                                    <p:cond delay="0"/>
                                  </p:stCondLst>
                                  <p:childTnLst>
                                    <p:set>
                                      <p:cBhvr>
                                        <p:cTn id="358" dur="1" fill="hold">
                                          <p:stCondLst>
                                            <p:cond delay="0"/>
                                          </p:stCondLst>
                                        </p:cTn>
                                        <p:tgtEl>
                                          <p:spTgt spid="147">
                                            <p:txEl>
                                              <p:pRg st="1" end="1"/>
                                            </p:txEl>
                                          </p:spTgt>
                                        </p:tgtEl>
                                        <p:attrNameLst>
                                          <p:attrName>style.visibility</p:attrName>
                                        </p:attrNameLst>
                                      </p:cBhvr>
                                      <p:to>
                                        <p:strVal val="visible"/>
                                      </p:to>
                                    </p:set>
                                  </p:childTnLst>
                                </p:cTn>
                              </p:par>
                            </p:childTnLst>
                          </p:cTn>
                        </p:par>
                      </p:childTnLst>
                    </p:cTn>
                  </p:par>
                  <p:par>
                    <p:cTn id="359" fill="hold">
                      <p:stCondLst>
                        <p:cond delay="indefinite"/>
                      </p:stCondLst>
                      <p:childTnLst>
                        <p:par>
                          <p:cTn id="360" fill="hold">
                            <p:stCondLst>
                              <p:cond delay="0"/>
                            </p:stCondLst>
                            <p:childTnLst>
                              <p:par>
                                <p:cTn id="361" nodeType="clickEffect" fill="hold" presetClass="entr" presetID="1">
                                  <p:stCondLst>
                                    <p:cond delay="0"/>
                                  </p:stCondLst>
                                  <p:childTnLst>
                                    <p:set>
                                      <p:cBhvr>
                                        <p:cTn id="362" dur="1" fill="hold">
                                          <p:stCondLst>
                                            <p:cond delay="0"/>
                                          </p:stCondLst>
                                        </p:cTn>
                                        <p:tgtEl>
                                          <p:spTgt spid="147">
                                            <p:txEl>
                                              <p:pRg st="2" end="2"/>
                                            </p:txEl>
                                          </p:spTgt>
                                        </p:tgtEl>
                                        <p:attrNameLst>
                                          <p:attrName>style.visibility</p:attrName>
                                        </p:attrNameLst>
                                      </p:cBhvr>
                                      <p:to>
                                        <p:strVal val="visible"/>
                                      </p:to>
                                    </p:set>
                                  </p:childTnLst>
                                </p:cTn>
                              </p:par>
                            </p:childTnLst>
                          </p:cTn>
                        </p:par>
                      </p:childTnLst>
                    </p:cTn>
                  </p:par>
                  <p:par>
                    <p:cTn id="363" fill="hold">
                      <p:stCondLst>
                        <p:cond delay="indefinite"/>
                      </p:stCondLst>
                      <p:childTnLst>
                        <p:par>
                          <p:cTn id="364" fill="hold">
                            <p:stCondLst>
                              <p:cond delay="0"/>
                            </p:stCondLst>
                            <p:childTnLst>
                              <p:par>
                                <p:cTn id="365" nodeType="clickEffect" fill="hold" presetClass="entr" presetID="1">
                                  <p:stCondLst>
                                    <p:cond delay="0"/>
                                  </p:stCondLst>
                                  <p:childTnLst>
                                    <p:set>
                                      <p:cBhvr>
                                        <p:cTn id="366" dur="1" fill="hold">
                                          <p:stCondLst>
                                            <p:cond delay="0"/>
                                          </p:stCondLst>
                                        </p:cTn>
                                        <p:tgtEl>
                                          <p:spTgt spid="14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8" name="Google Shape;198;p33" descr=""/>
          <p:cNvPicPr/>
          <p:nvPr/>
        </p:nvPicPr>
        <p:blipFill>
          <a:blip r:embed="rId1"/>
          <a:srcRect l="0" t="126" r="0" b="126"/>
          <a:stretch/>
        </p:blipFill>
        <p:spPr>
          <a:xfrm>
            <a:off x="5486400" y="444960"/>
            <a:ext cx="2889000" cy="3931560"/>
          </a:xfrm>
          <a:prstGeom prst="rect">
            <a:avLst/>
          </a:prstGeom>
          <a:ln w="0">
            <a:noFill/>
          </a:ln>
        </p:spPr>
      </p:pic>
      <p:sp>
        <p:nvSpPr>
          <p:cNvPr id="149" name="Google Shape;199;p33"/>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5 Diamonds</a:t>
            </a:r>
            <a:endParaRPr b="0" lang="en-US" sz="1600" spc="-1" strike="noStrike">
              <a:solidFill>
                <a:srgbClr val="000000"/>
              </a:solidFill>
              <a:latin typeface="Arial"/>
            </a:endParaRPr>
          </a:p>
        </p:txBody>
      </p:sp>
      <p:sp>
        <p:nvSpPr>
          <p:cNvPr id="150" name="Google Shape;200;p33"/>
          <p:cNvSpPr/>
          <p:nvPr/>
        </p:nvSpPr>
        <p:spPr>
          <a:xfrm>
            <a:off x="597600" y="444960"/>
            <a:ext cx="4616640" cy="14511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Whether making the number large or small, the high-order digits are the most important.</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To make it large, make the first two high-order digits 55. To make it small, make the first three 111.</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67" dur="indefinite" restart="never" nodeType="tmRoot">
          <p:childTnLst>
            <p:seq>
              <p:cTn id="368" dur="indefinite" nodeType="mainSeq">
                <p:childTnLst>
                  <p:par>
                    <p:cTn id="369" fill="hold">
                      <p:stCondLst>
                        <p:cond delay="indefinite"/>
                      </p:stCondLst>
                      <p:childTnLst>
                        <p:par>
                          <p:cTn id="370" fill="hold">
                            <p:stCondLst>
                              <p:cond delay="0"/>
                            </p:stCondLst>
                            <p:childTnLst>
                              <p:par>
                                <p:cTn id="371" nodeType="clickEffect" fill="hold" presetClass="entr" presetID="1">
                                  <p:stCondLst>
                                    <p:cond delay="0"/>
                                  </p:stCondLst>
                                  <p:childTnLst>
                                    <p:set>
                                      <p:cBhvr>
                                        <p:cTn id="372"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373" fill="hold">
                      <p:stCondLst>
                        <p:cond delay="indefinite"/>
                      </p:stCondLst>
                      <p:childTnLst>
                        <p:par>
                          <p:cTn id="374" fill="hold">
                            <p:stCondLst>
                              <p:cond delay="0"/>
                            </p:stCondLst>
                            <p:childTnLst>
                              <p:par>
                                <p:cTn id="375" nodeType="clickEffect" fill="hold" presetClass="entr" presetID="1">
                                  <p:stCondLst>
                                    <p:cond delay="0"/>
                                  </p:stCondLst>
                                  <p:childTnLst>
                                    <p:set>
                                      <p:cBhvr>
                                        <p:cTn id="376" dur="1" fill="hold">
                                          <p:stCondLst>
                                            <p:cond delay="0"/>
                                          </p:stCondLst>
                                        </p:cTn>
                                        <p:tgtEl>
                                          <p:spTgt spid="150">
                                            <p:txEl>
                                              <p:pRg st="1" end="1"/>
                                            </p:txEl>
                                          </p:spTgt>
                                        </p:tgtEl>
                                        <p:attrNameLst>
                                          <p:attrName>style.visibility</p:attrName>
                                        </p:attrNameLst>
                                      </p:cBhvr>
                                      <p:to>
                                        <p:strVal val="visible"/>
                                      </p:to>
                                    </p:set>
                                  </p:childTnLst>
                                </p:cTn>
                              </p:par>
                            </p:childTnLst>
                          </p:cTn>
                        </p:par>
                      </p:childTnLst>
                    </p:cTn>
                  </p:par>
                  <p:par>
                    <p:cTn id="377" fill="hold">
                      <p:stCondLst>
                        <p:cond delay="indefinite"/>
                      </p:stCondLst>
                      <p:childTnLst>
                        <p:par>
                          <p:cTn id="378" fill="hold">
                            <p:stCondLst>
                              <p:cond delay="0"/>
                            </p:stCondLst>
                            <p:childTnLst>
                              <p:par>
                                <p:cTn id="379" nodeType="clickEffect" fill="hold" presetClass="entr" presetID="1">
                                  <p:stCondLst>
                                    <p:cond delay="0"/>
                                  </p:stCondLst>
                                  <p:childTnLst>
                                    <p:set>
                                      <p:cBhvr>
                                        <p:cTn id="380" dur="1" fill="hold">
                                          <p:stCondLst>
                                            <p:cond delay="0"/>
                                          </p:stCondLst>
                                        </p:cTn>
                                        <p:tgtEl>
                                          <p:spTgt spid="15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 name="Google Shape;205;p34" descr=""/>
          <p:cNvPicPr/>
          <p:nvPr/>
        </p:nvPicPr>
        <p:blipFill>
          <a:blip r:embed="rId1"/>
          <a:srcRect l="86" t="0" r="86" b="0"/>
          <a:stretch/>
        </p:blipFill>
        <p:spPr>
          <a:xfrm>
            <a:off x="5486400" y="444960"/>
            <a:ext cx="2877120" cy="3931560"/>
          </a:xfrm>
          <a:prstGeom prst="rect">
            <a:avLst/>
          </a:prstGeom>
          <a:ln w="0">
            <a:noFill/>
          </a:ln>
        </p:spPr>
      </p:pic>
      <p:sp>
        <p:nvSpPr>
          <p:cNvPr id="152" name="Google Shape;206;p34"/>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5 Hearts</a:t>
            </a:r>
            <a:endParaRPr b="0" lang="en-US" sz="1600" spc="-1" strike="noStrike">
              <a:solidFill>
                <a:srgbClr val="000000"/>
              </a:solidFill>
              <a:latin typeface="Arial"/>
            </a:endParaRPr>
          </a:p>
        </p:txBody>
      </p:sp>
      <p:sp>
        <p:nvSpPr>
          <p:cNvPr id="153" name="Google Shape;207;p34"/>
          <p:cNvSpPr/>
          <p:nvPr/>
        </p:nvSpPr>
        <p:spPr>
          <a:xfrm>
            <a:off x="584640" y="455040"/>
            <a:ext cx="3851640" cy="219204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Both of the challenge boards have an even number of squares.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Notice that a domino will always cover one white square and one dark square.</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How do the number of black squares and white squares compare to each other on each challenge board?</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81" dur="indefinite" restart="never" nodeType="tmRoot">
          <p:childTnLst>
            <p:seq>
              <p:cTn id="382" dur="indefinite" nodeType="mainSeq">
                <p:childTnLst>
                  <p:par>
                    <p:cTn id="383" fill="hold">
                      <p:stCondLst>
                        <p:cond delay="indefinite"/>
                      </p:stCondLst>
                      <p:childTnLst>
                        <p:par>
                          <p:cTn id="384" fill="hold">
                            <p:stCondLst>
                              <p:cond delay="0"/>
                            </p:stCondLst>
                            <p:childTnLst>
                              <p:par>
                                <p:cTn id="385" nodeType="clickEffect" fill="hold" presetClass="entr" presetID="1">
                                  <p:stCondLst>
                                    <p:cond delay="0"/>
                                  </p:stCondLst>
                                  <p:childTnLst>
                                    <p:set>
                                      <p:cBhvr>
                                        <p:cTn id="386" dur="1" fill="hold">
                                          <p:stCondLst>
                                            <p:cond delay="0"/>
                                          </p:stCondLst>
                                        </p:cTn>
                                        <p:tgtEl>
                                          <p:spTgt spid="153">
                                            <p:txEl>
                                              <p:pRg st="0" end="0"/>
                                            </p:txEl>
                                          </p:spTgt>
                                        </p:tgtEl>
                                        <p:attrNameLst>
                                          <p:attrName>style.visibility</p:attrName>
                                        </p:attrNameLst>
                                      </p:cBhvr>
                                      <p:to>
                                        <p:strVal val="visible"/>
                                      </p:to>
                                    </p:set>
                                  </p:childTnLst>
                                </p:cTn>
                              </p:par>
                            </p:childTnLst>
                          </p:cTn>
                        </p:par>
                      </p:childTnLst>
                    </p:cTn>
                  </p:par>
                  <p:par>
                    <p:cTn id="387" fill="hold">
                      <p:stCondLst>
                        <p:cond delay="indefinite"/>
                      </p:stCondLst>
                      <p:childTnLst>
                        <p:par>
                          <p:cTn id="388" fill="hold">
                            <p:stCondLst>
                              <p:cond delay="0"/>
                            </p:stCondLst>
                            <p:childTnLst>
                              <p:par>
                                <p:cTn id="389" nodeType="clickEffect" fill="hold" presetClass="entr" presetID="1">
                                  <p:stCondLst>
                                    <p:cond delay="0"/>
                                  </p:stCondLst>
                                  <p:childTnLst>
                                    <p:set>
                                      <p:cBhvr>
                                        <p:cTn id="390" dur="1" fill="hold">
                                          <p:stCondLst>
                                            <p:cond delay="0"/>
                                          </p:stCondLst>
                                        </p:cTn>
                                        <p:tgtEl>
                                          <p:spTgt spid="153">
                                            <p:txEl>
                                              <p:pRg st="1" end="1"/>
                                            </p:txEl>
                                          </p:spTgt>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nodeType="clickEffect" fill="hold" presetClass="entr" presetID="1">
                                  <p:stCondLst>
                                    <p:cond delay="0"/>
                                  </p:stCondLst>
                                  <p:childTnLst>
                                    <p:set>
                                      <p:cBhvr>
                                        <p:cTn id="394" dur="1" fill="hold">
                                          <p:stCondLst>
                                            <p:cond delay="0"/>
                                          </p:stCondLst>
                                        </p:cTn>
                                        <p:tgtEl>
                                          <p:spTgt spid="153">
                                            <p:txEl>
                                              <p:pRg st="2" end="2"/>
                                            </p:txEl>
                                          </p:spTgt>
                                        </p:tgtEl>
                                        <p:attrNameLst>
                                          <p:attrName>style.visibility</p:attrName>
                                        </p:attrNameLst>
                                      </p:cBhvr>
                                      <p:to>
                                        <p:strVal val="visible"/>
                                      </p:to>
                                    </p:set>
                                  </p:childTnLst>
                                </p:cTn>
                              </p:par>
                            </p:childTnLst>
                          </p:cTn>
                        </p:par>
                      </p:childTnLst>
                    </p:cTn>
                  </p:par>
                  <p:par>
                    <p:cTn id="395" fill="hold">
                      <p:stCondLst>
                        <p:cond delay="indefinite"/>
                      </p:stCondLst>
                      <p:childTnLst>
                        <p:par>
                          <p:cTn id="396" fill="hold">
                            <p:stCondLst>
                              <p:cond delay="0"/>
                            </p:stCondLst>
                            <p:childTnLst>
                              <p:par>
                                <p:cTn id="397" nodeType="clickEffect" fill="hold" presetClass="entr" presetID="1">
                                  <p:stCondLst>
                                    <p:cond delay="0"/>
                                  </p:stCondLst>
                                  <p:childTnLst>
                                    <p:set>
                                      <p:cBhvr>
                                        <p:cTn id="398" dur="1" fill="hold">
                                          <p:stCondLst>
                                            <p:cond delay="0"/>
                                          </p:stCondLst>
                                        </p:cTn>
                                        <p:tgtEl>
                                          <p:spTgt spid="153">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4" name="Google Shape;212;p35" descr=""/>
          <p:cNvPicPr/>
          <p:nvPr/>
        </p:nvPicPr>
        <p:blipFill>
          <a:blip r:embed="rId1"/>
          <a:srcRect l="86" t="0" r="86" b="0"/>
          <a:stretch/>
        </p:blipFill>
        <p:spPr>
          <a:xfrm>
            <a:off x="5486400" y="444960"/>
            <a:ext cx="2877120" cy="3931560"/>
          </a:xfrm>
          <a:prstGeom prst="rect">
            <a:avLst/>
          </a:prstGeom>
          <a:ln w="0">
            <a:noFill/>
          </a:ln>
        </p:spPr>
      </p:pic>
      <p:sp>
        <p:nvSpPr>
          <p:cNvPr id="155" name="Google Shape;213;p35"/>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5 Spades</a:t>
            </a:r>
            <a:endParaRPr b="0" lang="en-US" sz="1600" spc="-1" strike="noStrike">
              <a:solidFill>
                <a:srgbClr val="000000"/>
              </a:solidFill>
              <a:latin typeface="Arial"/>
            </a:endParaRPr>
          </a:p>
        </p:txBody>
      </p:sp>
      <p:sp>
        <p:nvSpPr>
          <p:cNvPr id="156" name="Google Shape;214;p35"/>
          <p:cNvSpPr/>
          <p:nvPr/>
        </p:nvSpPr>
        <p:spPr>
          <a:xfrm>
            <a:off x="584640" y="455040"/>
            <a:ext cx="3851640" cy="16642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What did you learn about paths from the Parades 1 puzzle on the 4 of Spades?</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Places that have an odd number of bridges will need to be the start and end of the parade. Why is that a problem?</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99" dur="indefinite" restart="never" nodeType="tmRoot">
          <p:childTnLst>
            <p:seq>
              <p:cTn id="400" dur="indefinite" nodeType="mainSeq">
                <p:childTnLst>
                  <p:par>
                    <p:cTn id="401" fill="hold">
                      <p:stCondLst>
                        <p:cond delay="indefinite"/>
                      </p:stCondLst>
                      <p:childTnLst>
                        <p:par>
                          <p:cTn id="402" fill="hold">
                            <p:stCondLst>
                              <p:cond delay="0"/>
                            </p:stCondLst>
                            <p:childTnLst>
                              <p:par>
                                <p:cTn id="403" nodeType="clickEffect" fill="hold" presetClass="entr" presetID="1">
                                  <p:stCondLst>
                                    <p:cond delay="0"/>
                                  </p:stCondLst>
                                  <p:childTnLst>
                                    <p:set>
                                      <p:cBhvr>
                                        <p:cTn id="404"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405" fill="hold">
                      <p:stCondLst>
                        <p:cond delay="indefinite"/>
                      </p:stCondLst>
                      <p:childTnLst>
                        <p:par>
                          <p:cTn id="406" fill="hold">
                            <p:stCondLst>
                              <p:cond delay="0"/>
                            </p:stCondLst>
                            <p:childTnLst>
                              <p:par>
                                <p:cTn id="407" nodeType="clickEffect" fill="hold" presetClass="entr" presetID="1">
                                  <p:stCondLst>
                                    <p:cond delay="0"/>
                                  </p:stCondLst>
                                  <p:childTnLst>
                                    <p:set>
                                      <p:cBhvr>
                                        <p:cTn id="408" dur="1" fill="hold">
                                          <p:stCondLst>
                                            <p:cond delay="0"/>
                                          </p:stCondLst>
                                        </p:cTn>
                                        <p:tgtEl>
                                          <p:spTgt spid="156">
                                            <p:txEl>
                                              <p:pRg st="1" end="1"/>
                                            </p:txEl>
                                          </p:spTgt>
                                        </p:tgtEl>
                                        <p:attrNameLst>
                                          <p:attrName>style.visibility</p:attrName>
                                        </p:attrNameLst>
                                      </p:cBhvr>
                                      <p:to>
                                        <p:strVal val="visible"/>
                                      </p:to>
                                    </p:set>
                                  </p:childTnLst>
                                </p:cTn>
                              </p:par>
                            </p:childTnLst>
                          </p:cTn>
                        </p:par>
                      </p:childTnLst>
                    </p:cTn>
                  </p:par>
                  <p:par>
                    <p:cTn id="409" fill="hold">
                      <p:stCondLst>
                        <p:cond delay="indefinite"/>
                      </p:stCondLst>
                      <p:childTnLst>
                        <p:par>
                          <p:cTn id="410" fill="hold">
                            <p:stCondLst>
                              <p:cond delay="0"/>
                            </p:stCondLst>
                            <p:childTnLst>
                              <p:par>
                                <p:cTn id="411" nodeType="clickEffect" fill="hold" presetClass="entr" presetID="1">
                                  <p:stCondLst>
                                    <p:cond delay="0"/>
                                  </p:stCondLst>
                                  <p:childTnLst>
                                    <p:set>
                                      <p:cBhvr>
                                        <p:cTn id="412" dur="1" fill="hold">
                                          <p:stCondLst>
                                            <p:cond delay="0"/>
                                          </p:stCondLst>
                                        </p:cTn>
                                        <p:tgtEl>
                                          <p:spTgt spid="15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7" name="Google Shape;219;p36" descr=""/>
          <p:cNvPicPr/>
          <p:nvPr/>
        </p:nvPicPr>
        <p:blipFill>
          <a:blip r:embed="rId1"/>
          <a:srcRect l="86" t="0" r="86" b="0"/>
          <a:stretch/>
        </p:blipFill>
        <p:spPr>
          <a:xfrm>
            <a:off x="5486400" y="444960"/>
            <a:ext cx="2877120" cy="3931560"/>
          </a:xfrm>
          <a:prstGeom prst="rect">
            <a:avLst/>
          </a:prstGeom>
          <a:ln w="0">
            <a:noFill/>
          </a:ln>
        </p:spPr>
      </p:pic>
      <p:sp>
        <p:nvSpPr>
          <p:cNvPr id="158" name="Google Shape;220;p36"/>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6 Clubs</a:t>
            </a:r>
            <a:endParaRPr b="0" lang="en-US" sz="1600" spc="-1" strike="noStrike">
              <a:solidFill>
                <a:srgbClr val="000000"/>
              </a:solidFill>
              <a:latin typeface="Arial"/>
            </a:endParaRPr>
          </a:p>
        </p:txBody>
      </p:sp>
      <p:sp>
        <p:nvSpPr>
          <p:cNvPr id="159" name="Google Shape;221;p36"/>
          <p:cNvSpPr/>
          <p:nvPr/>
        </p:nvSpPr>
        <p:spPr>
          <a:xfrm>
            <a:off x="584640" y="455040"/>
            <a:ext cx="3851640" cy="197892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Start by pairing up 1 &amp; 2 and 3 &amp; 4. This leaves 1, 1, 5, which can then turn into 5.</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Pair up 2 &amp; 3 and 4 &amp; 5. This leaves 1, 1, 1, which can then turn into 1.</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How can you predict whether 0 or 1 will be the lowest possible value for a range of numbers?</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13" dur="indefinite" restart="never" nodeType="tmRoot">
          <p:childTnLst>
            <p:seq>
              <p:cTn id="414" dur="indefinite" nodeType="mainSeq">
                <p:childTnLst>
                  <p:par>
                    <p:cTn id="415" fill="hold">
                      <p:stCondLst>
                        <p:cond delay="indefinite"/>
                      </p:stCondLst>
                      <p:childTnLst>
                        <p:par>
                          <p:cTn id="416" fill="hold">
                            <p:stCondLst>
                              <p:cond delay="0"/>
                            </p:stCondLst>
                            <p:childTnLst>
                              <p:par>
                                <p:cTn id="417" nodeType="clickEffect" fill="hold" presetClass="entr" presetID="1">
                                  <p:stCondLst>
                                    <p:cond delay="0"/>
                                  </p:stCondLst>
                                  <p:childTnLst>
                                    <p:set>
                                      <p:cBhvr>
                                        <p:cTn id="418" dur="1" fill="hold">
                                          <p:stCondLst>
                                            <p:cond delay="0"/>
                                          </p:stCondLst>
                                        </p:cTn>
                                        <p:tgtEl>
                                          <p:spTgt spid="159">
                                            <p:txEl>
                                              <p:pRg st="0" end="0"/>
                                            </p:txEl>
                                          </p:spTgt>
                                        </p:tgtEl>
                                        <p:attrNameLst>
                                          <p:attrName>style.visibility</p:attrName>
                                        </p:attrNameLst>
                                      </p:cBhvr>
                                      <p:to>
                                        <p:strVal val="visible"/>
                                      </p:to>
                                    </p:set>
                                  </p:childTnLst>
                                </p:cTn>
                              </p:par>
                            </p:childTnLst>
                          </p:cTn>
                        </p:par>
                      </p:childTnLst>
                    </p:cTn>
                  </p:par>
                  <p:par>
                    <p:cTn id="419" fill="hold">
                      <p:stCondLst>
                        <p:cond delay="indefinite"/>
                      </p:stCondLst>
                      <p:childTnLst>
                        <p:par>
                          <p:cTn id="420" fill="hold">
                            <p:stCondLst>
                              <p:cond delay="0"/>
                            </p:stCondLst>
                            <p:childTnLst>
                              <p:par>
                                <p:cTn id="421" nodeType="clickEffect" fill="hold" presetClass="entr" presetID="1">
                                  <p:stCondLst>
                                    <p:cond delay="0"/>
                                  </p:stCondLst>
                                  <p:childTnLst>
                                    <p:set>
                                      <p:cBhvr>
                                        <p:cTn id="422" dur="1" fill="hold">
                                          <p:stCondLst>
                                            <p:cond delay="0"/>
                                          </p:stCondLst>
                                        </p:cTn>
                                        <p:tgtEl>
                                          <p:spTgt spid="159">
                                            <p:txEl>
                                              <p:pRg st="1" end="1"/>
                                            </p:txEl>
                                          </p:spTgt>
                                        </p:tgtEl>
                                        <p:attrNameLst>
                                          <p:attrName>style.visibility</p:attrName>
                                        </p:attrNameLst>
                                      </p:cBhvr>
                                      <p:to>
                                        <p:strVal val="visible"/>
                                      </p:to>
                                    </p:set>
                                  </p:childTnLst>
                                </p:cTn>
                              </p:par>
                            </p:childTnLst>
                          </p:cTn>
                        </p:par>
                      </p:childTnLst>
                    </p:cTn>
                  </p:par>
                  <p:par>
                    <p:cTn id="423" fill="hold">
                      <p:stCondLst>
                        <p:cond delay="indefinite"/>
                      </p:stCondLst>
                      <p:childTnLst>
                        <p:par>
                          <p:cTn id="424" fill="hold">
                            <p:stCondLst>
                              <p:cond delay="0"/>
                            </p:stCondLst>
                            <p:childTnLst>
                              <p:par>
                                <p:cTn id="425" nodeType="clickEffect" fill="hold" presetClass="entr" presetID="1">
                                  <p:stCondLst>
                                    <p:cond delay="0"/>
                                  </p:stCondLst>
                                  <p:childTnLst>
                                    <p:set>
                                      <p:cBhvr>
                                        <p:cTn id="426" dur="1" fill="hold">
                                          <p:stCondLst>
                                            <p:cond delay="0"/>
                                          </p:stCondLst>
                                        </p:cTn>
                                        <p:tgtEl>
                                          <p:spTgt spid="159">
                                            <p:txEl>
                                              <p:pRg st="2" end="2"/>
                                            </p:txEl>
                                          </p:spTgt>
                                        </p:tgtEl>
                                        <p:attrNameLst>
                                          <p:attrName>style.visibility</p:attrName>
                                        </p:attrNameLst>
                                      </p:cBhvr>
                                      <p:to>
                                        <p:strVal val="visible"/>
                                      </p:to>
                                    </p:set>
                                  </p:childTnLst>
                                </p:cTn>
                              </p:par>
                            </p:childTnLst>
                          </p:cTn>
                        </p:par>
                      </p:childTnLst>
                    </p:cTn>
                  </p:par>
                  <p:par>
                    <p:cTn id="427" fill="hold">
                      <p:stCondLst>
                        <p:cond delay="indefinite"/>
                      </p:stCondLst>
                      <p:childTnLst>
                        <p:par>
                          <p:cTn id="428" fill="hold">
                            <p:stCondLst>
                              <p:cond delay="0"/>
                            </p:stCondLst>
                            <p:childTnLst>
                              <p:par>
                                <p:cTn id="429" nodeType="clickEffect" fill="hold" presetClass="entr" presetID="1">
                                  <p:stCondLst>
                                    <p:cond delay="0"/>
                                  </p:stCondLst>
                                  <p:childTnLst>
                                    <p:set>
                                      <p:cBhvr>
                                        <p:cTn id="430" dur="1" fill="hold">
                                          <p:stCondLst>
                                            <p:cond delay="0"/>
                                          </p:stCondLst>
                                        </p:cTn>
                                        <p:tgtEl>
                                          <p:spTgt spid="15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0" name="Google Shape;226;p37" descr=""/>
          <p:cNvPicPr/>
          <p:nvPr/>
        </p:nvPicPr>
        <p:blipFill>
          <a:blip r:embed="rId1"/>
          <a:srcRect l="0" t="126" r="0" b="126"/>
          <a:stretch/>
        </p:blipFill>
        <p:spPr>
          <a:xfrm>
            <a:off x="5486400" y="444960"/>
            <a:ext cx="2889000" cy="3931560"/>
          </a:xfrm>
          <a:prstGeom prst="rect">
            <a:avLst/>
          </a:prstGeom>
          <a:ln w="0">
            <a:noFill/>
          </a:ln>
        </p:spPr>
      </p:pic>
      <p:sp>
        <p:nvSpPr>
          <p:cNvPr id="161" name="Google Shape;227;p37"/>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6 Diamonds</a:t>
            </a:r>
            <a:endParaRPr b="0" lang="en-US" sz="1600" spc="-1" strike="noStrike">
              <a:solidFill>
                <a:srgbClr val="000000"/>
              </a:solidFill>
              <a:latin typeface="Arial"/>
            </a:endParaRPr>
          </a:p>
        </p:txBody>
      </p:sp>
      <p:sp>
        <p:nvSpPr>
          <p:cNvPr id="162" name="Google Shape;228;p37"/>
          <p:cNvSpPr/>
          <p:nvPr/>
        </p:nvSpPr>
        <p:spPr>
          <a:xfrm>
            <a:off x="584640" y="455040"/>
            <a:ext cx="3851640" cy="24051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How big can the largest of these numbers be?</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Organize your thinking by putting these numbers in order.</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If x is the largest of the numbers, than the sum can be no bigger than 5x. That means the product of the other four numbers can be no bigger than 5. This leaves very few possibilities.</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31" dur="indefinite" restart="never" nodeType="tmRoot">
          <p:childTnLst>
            <p:seq>
              <p:cTn id="432" dur="indefinite" nodeType="mainSeq">
                <p:childTnLst>
                  <p:par>
                    <p:cTn id="433" fill="hold">
                      <p:stCondLst>
                        <p:cond delay="indefinite"/>
                      </p:stCondLst>
                      <p:childTnLst>
                        <p:par>
                          <p:cTn id="434" fill="hold">
                            <p:stCondLst>
                              <p:cond delay="0"/>
                            </p:stCondLst>
                            <p:childTnLst>
                              <p:par>
                                <p:cTn id="435" nodeType="clickEffect" fill="hold" presetClass="entr" presetID="1">
                                  <p:stCondLst>
                                    <p:cond delay="0"/>
                                  </p:stCondLst>
                                  <p:childTnLst>
                                    <p:set>
                                      <p:cBhvr>
                                        <p:cTn id="436" dur="1" fill="hold">
                                          <p:stCondLst>
                                            <p:cond delay="0"/>
                                          </p:stCondLst>
                                        </p:cTn>
                                        <p:tgtEl>
                                          <p:spTgt spid="162">
                                            <p:txEl>
                                              <p:pRg st="0" end="0"/>
                                            </p:txEl>
                                          </p:spTgt>
                                        </p:tgtEl>
                                        <p:attrNameLst>
                                          <p:attrName>style.visibility</p:attrName>
                                        </p:attrNameLst>
                                      </p:cBhvr>
                                      <p:to>
                                        <p:strVal val="visible"/>
                                      </p:to>
                                    </p:set>
                                  </p:childTnLst>
                                </p:cTn>
                              </p:par>
                            </p:childTnLst>
                          </p:cTn>
                        </p:par>
                      </p:childTnLst>
                    </p:cTn>
                  </p:par>
                  <p:par>
                    <p:cTn id="437" fill="hold">
                      <p:stCondLst>
                        <p:cond delay="indefinite"/>
                      </p:stCondLst>
                      <p:childTnLst>
                        <p:par>
                          <p:cTn id="438" fill="hold">
                            <p:stCondLst>
                              <p:cond delay="0"/>
                            </p:stCondLst>
                            <p:childTnLst>
                              <p:par>
                                <p:cTn id="439" nodeType="clickEffect" fill="hold" presetClass="entr" presetID="1">
                                  <p:stCondLst>
                                    <p:cond delay="0"/>
                                  </p:stCondLst>
                                  <p:childTnLst>
                                    <p:set>
                                      <p:cBhvr>
                                        <p:cTn id="440" dur="1" fill="hold">
                                          <p:stCondLst>
                                            <p:cond delay="0"/>
                                          </p:stCondLst>
                                        </p:cTn>
                                        <p:tgtEl>
                                          <p:spTgt spid="162">
                                            <p:txEl>
                                              <p:pRg st="1" end="1"/>
                                            </p:txEl>
                                          </p:spTgt>
                                        </p:tgtEl>
                                        <p:attrNameLst>
                                          <p:attrName>style.visibility</p:attrName>
                                        </p:attrNameLst>
                                      </p:cBhvr>
                                      <p:to>
                                        <p:strVal val="visible"/>
                                      </p:to>
                                    </p:set>
                                  </p:childTnLst>
                                </p:cTn>
                              </p:par>
                            </p:childTnLst>
                          </p:cTn>
                        </p:par>
                      </p:childTnLst>
                    </p:cTn>
                  </p:par>
                  <p:par>
                    <p:cTn id="441" fill="hold">
                      <p:stCondLst>
                        <p:cond delay="indefinite"/>
                      </p:stCondLst>
                      <p:childTnLst>
                        <p:par>
                          <p:cTn id="442" fill="hold">
                            <p:stCondLst>
                              <p:cond delay="0"/>
                            </p:stCondLst>
                            <p:childTnLst>
                              <p:par>
                                <p:cTn id="443" nodeType="clickEffect" fill="hold" presetClass="entr" presetID="1">
                                  <p:stCondLst>
                                    <p:cond delay="0"/>
                                  </p:stCondLst>
                                  <p:childTnLst>
                                    <p:set>
                                      <p:cBhvr>
                                        <p:cTn id="444" dur="1" fill="hold">
                                          <p:stCondLst>
                                            <p:cond delay="0"/>
                                          </p:stCondLst>
                                        </p:cTn>
                                        <p:tgtEl>
                                          <p:spTgt spid="162">
                                            <p:txEl>
                                              <p:pRg st="2" end="2"/>
                                            </p:txEl>
                                          </p:spTgt>
                                        </p:tgtEl>
                                        <p:attrNameLst>
                                          <p:attrName>style.visibility</p:attrName>
                                        </p:attrNameLst>
                                      </p:cBhvr>
                                      <p:to>
                                        <p:strVal val="visible"/>
                                      </p:to>
                                    </p:set>
                                  </p:childTnLst>
                                </p:cTn>
                              </p:par>
                            </p:childTnLst>
                          </p:cTn>
                        </p:par>
                      </p:childTnLst>
                    </p:cTn>
                  </p:par>
                  <p:par>
                    <p:cTn id="445" fill="hold">
                      <p:stCondLst>
                        <p:cond delay="indefinite"/>
                      </p:stCondLst>
                      <p:childTnLst>
                        <p:par>
                          <p:cTn id="446" fill="hold">
                            <p:stCondLst>
                              <p:cond delay="0"/>
                            </p:stCondLst>
                            <p:childTnLst>
                              <p:par>
                                <p:cTn id="447" nodeType="clickEffect" fill="hold" presetClass="entr" presetID="1">
                                  <p:stCondLst>
                                    <p:cond delay="0"/>
                                  </p:stCondLst>
                                  <p:childTnLst>
                                    <p:set>
                                      <p:cBhvr>
                                        <p:cTn id="448" dur="1" fill="hold">
                                          <p:stCondLst>
                                            <p:cond delay="0"/>
                                          </p:stCondLst>
                                        </p:cTn>
                                        <p:tgtEl>
                                          <p:spTgt spid="16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3" name="Google Shape;233;p38" descr=""/>
          <p:cNvPicPr/>
          <p:nvPr/>
        </p:nvPicPr>
        <p:blipFill>
          <a:blip r:embed="rId1"/>
          <a:srcRect l="86" t="0" r="86" b="0"/>
          <a:stretch/>
        </p:blipFill>
        <p:spPr>
          <a:xfrm>
            <a:off x="5486400" y="444960"/>
            <a:ext cx="2877120" cy="3931560"/>
          </a:xfrm>
          <a:prstGeom prst="rect">
            <a:avLst/>
          </a:prstGeom>
          <a:ln w="0">
            <a:noFill/>
          </a:ln>
        </p:spPr>
      </p:pic>
      <p:sp>
        <p:nvSpPr>
          <p:cNvPr id="164" name="Google Shape;234;p38"/>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6 Hearts</a:t>
            </a:r>
            <a:endParaRPr b="0" lang="en-US" sz="1600" spc="-1" strike="noStrike">
              <a:solidFill>
                <a:srgbClr val="000000"/>
              </a:solidFill>
              <a:latin typeface="Arial"/>
            </a:endParaRPr>
          </a:p>
        </p:txBody>
      </p:sp>
      <p:sp>
        <p:nvSpPr>
          <p:cNvPr id="165" name="Google Shape;235;p38"/>
          <p:cNvSpPr/>
          <p:nvPr/>
        </p:nvSpPr>
        <p:spPr>
          <a:xfrm>
            <a:off x="584640" y="455040"/>
            <a:ext cx="3851640" cy="26182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 two numbers on the right side add up to two more than the two numbers on the left side. </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That means the number on the bottom right is two bigger than the number on the bottom left, and they add up to 14.</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Another approach is to add up the three sides. That total is 34, and it is also twice the sum of all three corners.</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49" dur="indefinite" restart="never" nodeType="tmRoot">
          <p:childTnLst>
            <p:seq>
              <p:cTn id="450" dur="indefinite" nodeType="mainSeq">
                <p:childTnLst>
                  <p:par>
                    <p:cTn id="451" fill="hold">
                      <p:stCondLst>
                        <p:cond delay="indefinite"/>
                      </p:stCondLst>
                      <p:childTnLst>
                        <p:par>
                          <p:cTn id="452" fill="hold">
                            <p:stCondLst>
                              <p:cond delay="0"/>
                            </p:stCondLst>
                            <p:childTnLst>
                              <p:par>
                                <p:cTn id="453" nodeType="clickEffect" fill="hold" presetClass="entr" presetID="1">
                                  <p:stCondLst>
                                    <p:cond delay="0"/>
                                  </p:stCondLst>
                                  <p:childTnLst>
                                    <p:set>
                                      <p:cBhvr>
                                        <p:cTn id="454" dur="1" fill="hold">
                                          <p:stCondLst>
                                            <p:cond delay="0"/>
                                          </p:stCondLst>
                                        </p:cTn>
                                        <p:tgtEl>
                                          <p:spTgt spid="165">
                                            <p:txEl>
                                              <p:pRg st="0" end="0"/>
                                            </p:txEl>
                                          </p:spTgt>
                                        </p:tgtEl>
                                        <p:attrNameLst>
                                          <p:attrName>style.visibility</p:attrName>
                                        </p:attrNameLst>
                                      </p:cBhvr>
                                      <p:to>
                                        <p:strVal val="visible"/>
                                      </p:to>
                                    </p:set>
                                  </p:childTnLst>
                                </p:cTn>
                              </p:par>
                            </p:childTnLst>
                          </p:cTn>
                        </p:par>
                      </p:childTnLst>
                    </p:cTn>
                  </p:par>
                  <p:par>
                    <p:cTn id="455" fill="hold">
                      <p:stCondLst>
                        <p:cond delay="indefinite"/>
                      </p:stCondLst>
                      <p:childTnLst>
                        <p:par>
                          <p:cTn id="456" fill="hold">
                            <p:stCondLst>
                              <p:cond delay="0"/>
                            </p:stCondLst>
                            <p:childTnLst>
                              <p:par>
                                <p:cTn id="457" nodeType="clickEffect" fill="hold" presetClass="entr" presetID="1">
                                  <p:stCondLst>
                                    <p:cond delay="0"/>
                                  </p:stCondLst>
                                  <p:childTnLst>
                                    <p:set>
                                      <p:cBhvr>
                                        <p:cTn id="458" dur="1" fill="hold">
                                          <p:stCondLst>
                                            <p:cond delay="0"/>
                                          </p:stCondLst>
                                        </p:cTn>
                                        <p:tgtEl>
                                          <p:spTgt spid="165">
                                            <p:txEl>
                                              <p:pRg st="1" end="1"/>
                                            </p:txEl>
                                          </p:spTgt>
                                        </p:tgtEl>
                                        <p:attrNameLst>
                                          <p:attrName>style.visibility</p:attrName>
                                        </p:attrNameLst>
                                      </p:cBhvr>
                                      <p:to>
                                        <p:strVal val="visible"/>
                                      </p:to>
                                    </p:set>
                                  </p:childTnLst>
                                </p:cTn>
                              </p:par>
                            </p:childTnLst>
                          </p:cTn>
                        </p:par>
                      </p:childTnLst>
                    </p:cTn>
                  </p:par>
                  <p:par>
                    <p:cTn id="459" fill="hold">
                      <p:stCondLst>
                        <p:cond delay="indefinite"/>
                      </p:stCondLst>
                      <p:childTnLst>
                        <p:par>
                          <p:cTn id="460" fill="hold">
                            <p:stCondLst>
                              <p:cond delay="0"/>
                            </p:stCondLst>
                            <p:childTnLst>
                              <p:par>
                                <p:cTn id="461" nodeType="clickEffect" fill="hold" presetClass="entr" presetID="1">
                                  <p:stCondLst>
                                    <p:cond delay="0"/>
                                  </p:stCondLst>
                                  <p:childTnLst>
                                    <p:set>
                                      <p:cBhvr>
                                        <p:cTn id="462" dur="1" fill="hold">
                                          <p:stCondLst>
                                            <p:cond delay="0"/>
                                          </p:stCondLst>
                                        </p:cTn>
                                        <p:tgtEl>
                                          <p:spTgt spid="165">
                                            <p:txEl>
                                              <p:pRg st="2" end="2"/>
                                            </p:txEl>
                                          </p:spTgt>
                                        </p:tgtEl>
                                        <p:attrNameLst>
                                          <p:attrName>style.visibility</p:attrName>
                                        </p:attrNameLst>
                                      </p:cBhvr>
                                      <p:to>
                                        <p:strVal val="visible"/>
                                      </p:to>
                                    </p:set>
                                  </p:childTnLst>
                                </p:cTn>
                              </p:par>
                            </p:childTnLst>
                          </p:cTn>
                        </p:par>
                      </p:childTnLst>
                    </p:cTn>
                  </p:par>
                  <p:par>
                    <p:cTn id="463" fill="hold">
                      <p:stCondLst>
                        <p:cond delay="indefinite"/>
                      </p:stCondLst>
                      <p:childTnLst>
                        <p:par>
                          <p:cTn id="464" fill="hold">
                            <p:stCondLst>
                              <p:cond delay="0"/>
                            </p:stCondLst>
                            <p:childTnLst>
                              <p:par>
                                <p:cTn id="465" nodeType="clickEffect" fill="hold" presetClass="entr" presetID="1">
                                  <p:stCondLst>
                                    <p:cond delay="0"/>
                                  </p:stCondLst>
                                  <p:childTnLst>
                                    <p:set>
                                      <p:cBhvr>
                                        <p:cTn id="466" dur="1" fill="hold">
                                          <p:stCondLst>
                                            <p:cond delay="0"/>
                                          </p:stCondLst>
                                        </p:cTn>
                                        <p:tgtEl>
                                          <p:spTgt spid="16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6" name="Google Shape;240;p39" descr=""/>
          <p:cNvPicPr/>
          <p:nvPr/>
        </p:nvPicPr>
        <p:blipFill>
          <a:blip r:embed="rId1"/>
          <a:srcRect l="86" t="0" r="86" b="0"/>
          <a:stretch/>
        </p:blipFill>
        <p:spPr>
          <a:xfrm>
            <a:off x="5486400" y="444960"/>
            <a:ext cx="2877120" cy="3931560"/>
          </a:xfrm>
          <a:prstGeom prst="rect">
            <a:avLst/>
          </a:prstGeom>
          <a:ln w="0">
            <a:noFill/>
          </a:ln>
        </p:spPr>
      </p:pic>
      <p:sp>
        <p:nvSpPr>
          <p:cNvPr id="167" name="Google Shape;241;p39"/>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6 Spades</a:t>
            </a:r>
            <a:endParaRPr b="0" lang="en-US" sz="1600" spc="-1" strike="noStrike">
              <a:solidFill>
                <a:srgbClr val="000000"/>
              </a:solidFill>
              <a:latin typeface="Arial"/>
            </a:endParaRPr>
          </a:p>
        </p:txBody>
      </p:sp>
      <p:sp>
        <p:nvSpPr>
          <p:cNvPr id="168" name="Google Shape;242;p39"/>
          <p:cNvSpPr/>
          <p:nvPr/>
        </p:nvSpPr>
        <p:spPr>
          <a:xfrm>
            <a:off x="584640" y="455040"/>
            <a:ext cx="3851640" cy="13395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Why can’t 5 be one of the numbers used?</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Why can’t 7 be one of the numbers used?</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Look for compatible denominators.</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67" dur="indefinite" restart="never" nodeType="tmRoot">
          <p:childTnLst>
            <p:seq>
              <p:cTn id="468" dur="indefinite" nodeType="mainSeq">
                <p:childTnLst>
                  <p:par>
                    <p:cTn id="469" fill="hold">
                      <p:stCondLst>
                        <p:cond delay="indefinite"/>
                      </p:stCondLst>
                      <p:childTnLst>
                        <p:par>
                          <p:cTn id="470" fill="hold">
                            <p:stCondLst>
                              <p:cond delay="0"/>
                            </p:stCondLst>
                            <p:childTnLst>
                              <p:par>
                                <p:cTn id="471" nodeType="clickEffect" fill="hold" presetClass="entr" presetID="1">
                                  <p:stCondLst>
                                    <p:cond delay="0"/>
                                  </p:stCondLst>
                                  <p:childTnLst>
                                    <p:set>
                                      <p:cBhvr>
                                        <p:cTn id="472" dur="1" fill="hold">
                                          <p:stCondLst>
                                            <p:cond delay="0"/>
                                          </p:stCondLst>
                                        </p:cTn>
                                        <p:tgtEl>
                                          <p:spTgt spid="168">
                                            <p:txEl>
                                              <p:pRg st="0" end="0"/>
                                            </p:txEl>
                                          </p:spTgt>
                                        </p:tgtEl>
                                        <p:attrNameLst>
                                          <p:attrName>style.visibility</p:attrName>
                                        </p:attrNameLst>
                                      </p:cBhvr>
                                      <p:to>
                                        <p:strVal val="visible"/>
                                      </p:to>
                                    </p:set>
                                  </p:childTnLst>
                                </p:cTn>
                              </p:par>
                            </p:childTnLst>
                          </p:cTn>
                        </p:par>
                      </p:childTnLst>
                    </p:cTn>
                  </p:par>
                  <p:par>
                    <p:cTn id="473" fill="hold">
                      <p:stCondLst>
                        <p:cond delay="indefinite"/>
                      </p:stCondLst>
                      <p:childTnLst>
                        <p:par>
                          <p:cTn id="474" fill="hold">
                            <p:stCondLst>
                              <p:cond delay="0"/>
                            </p:stCondLst>
                            <p:childTnLst>
                              <p:par>
                                <p:cTn id="475" nodeType="clickEffect" fill="hold" presetClass="entr" presetID="1">
                                  <p:stCondLst>
                                    <p:cond delay="0"/>
                                  </p:stCondLst>
                                  <p:childTnLst>
                                    <p:set>
                                      <p:cBhvr>
                                        <p:cTn id="476" dur="1" fill="hold">
                                          <p:stCondLst>
                                            <p:cond delay="0"/>
                                          </p:stCondLst>
                                        </p:cTn>
                                        <p:tgtEl>
                                          <p:spTgt spid="168">
                                            <p:txEl>
                                              <p:pRg st="1" end="1"/>
                                            </p:txEl>
                                          </p:spTgt>
                                        </p:tgtEl>
                                        <p:attrNameLst>
                                          <p:attrName>style.visibility</p:attrName>
                                        </p:attrNameLst>
                                      </p:cBhvr>
                                      <p:to>
                                        <p:strVal val="visible"/>
                                      </p:to>
                                    </p:set>
                                  </p:childTnLst>
                                </p:cTn>
                              </p:par>
                            </p:childTnLst>
                          </p:cTn>
                        </p:par>
                      </p:childTnLst>
                    </p:cTn>
                  </p:par>
                  <p:par>
                    <p:cTn id="477" fill="hold">
                      <p:stCondLst>
                        <p:cond delay="indefinite"/>
                      </p:stCondLst>
                      <p:childTnLst>
                        <p:par>
                          <p:cTn id="478" fill="hold">
                            <p:stCondLst>
                              <p:cond delay="0"/>
                            </p:stCondLst>
                            <p:childTnLst>
                              <p:par>
                                <p:cTn id="479" nodeType="clickEffect" fill="hold" presetClass="entr" presetID="1">
                                  <p:stCondLst>
                                    <p:cond delay="0"/>
                                  </p:stCondLst>
                                  <p:childTnLst>
                                    <p:set>
                                      <p:cBhvr>
                                        <p:cTn id="480" dur="1" fill="hold">
                                          <p:stCondLst>
                                            <p:cond delay="0"/>
                                          </p:stCondLst>
                                        </p:cTn>
                                        <p:tgtEl>
                                          <p:spTgt spid="168">
                                            <p:txEl>
                                              <p:pRg st="2" end="2"/>
                                            </p:txEl>
                                          </p:spTgt>
                                        </p:tgtEl>
                                        <p:attrNameLst>
                                          <p:attrName>style.visibility</p:attrName>
                                        </p:attrNameLst>
                                      </p:cBhvr>
                                      <p:to>
                                        <p:strVal val="visible"/>
                                      </p:to>
                                    </p:set>
                                  </p:childTnLst>
                                </p:cTn>
                              </p:par>
                            </p:childTnLst>
                          </p:cTn>
                        </p:par>
                      </p:childTnLst>
                    </p:cTn>
                  </p:par>
                  <p:par>
                    <p:cTn id="481" fill="hold">
                      <p:stCondLst>
                        <p:cond delay="indefinite"/>
                      </p:stCondLst>
                      <p:childTnLst>
                        <p:par>
                          <p:cTn id="482" fill="hold">
                            <p:stCondLst>
                              <p:cond delay="0"/>
                            </p:stCondLst>
                            <p:childTnLst>
                              <p:par>
                                <p:cTn id="483" nodeType="clickEffect" fill="hold" presetClass="entr" presetID="1">
                                  <p:stCondLst>
                                    <p:cond delay="0"/>
                                  </p:stCondLst>
                                  <p:childTnLst>
                                    <p:set>
                                      <p:cBhvr>
                                        <p:cTn id="484" dur="1" fill="hold">
                                          <p:stCondLst>
                                            <p:cond delay="0"/>
                                          </p:stCondLst>
                                        </p:cTn>
                                        <p:tgtEl>
                                          <p:spTgt spid="16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9" name="Google Shape;247;p40" descr=""/>
          <p:cNvPicPr/>
          <p:nvPr/>
        </p:nvPicPr>
        <p:blipFill>
          <a:blip r:embed="rId1"/>
          <a:stretch/>
        </p:blipFill>
        <p:spPr>
          <a:xfrm>
            <a:off x="5486400" y="444960"/>
            <a:ext cx="2877120" cy="3931560"/>
          </a:xfrm>
          <a:prstGeom prst="rect">
            <a:avLst/>
          </a:prstGeom>
          <a:ln w="0">
            <a:noFill/>
          </a:ln>
        </p:spPr>
      </p:pic>
      <p:sp>
        <p:nvSpPr>
          <p:cNvPr id="170" name="Google Shape;248;p40"/>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7 Clubs</a:t>
            </a:r>
            <a:endParaRPr b="0" lang="en-US" sz="1600" spc="-1" strike="noStrike">
              <a:solidFill>
                <a:srgbClr val="000000"/>
              </a:solidFill>
              <a:latin typeface="Arial"/>
            </a:endParaRPr>
          </a:p>
        </p:txBody>
      </p:sp>
      <p:sp>
        <p:nvSpPr>
          <p:cNvPr id="171" name="Google Shape;249;p40"/>
          <p:cNvSpPr/>
          <p:nvPr/>
        </p:nvSpPr>
        <p:spPr>
          <a:xfrm>
            <a:off x="584640" y="455040"/>
            <a:ext cx="3851640" cy="230364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One uninteresting way to create all the numbers is to take 1 = 4 + 4 - 7 and multiply it by whatever you need. For example, you can make 3 = 4 + 4 + 4 + 4 + 4 + 4 - 7 - 7 - 7.</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Whatever the lowest positive number is, you can make all multiples of it. Note that this lowest positive number will always be the greatest common factor of the two numbers.</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85" dur="indefinite" restart="never" nodeType="tmRoot">
          <p:childTnLst>
            <p:seq>
              <p:cTn id="486" dur="indefinite" nodeType="mainSeq">
                <p:childTnLst>
                  <p:par>
                    <p:cTn id="487" fill="hold">
                      <p:stCondLst>
                        <p:cond delay="indefinite"/>
                      </p:stCondLst>
                      <p:childTnLst>
                        <p:par>
                          <p:cTn id="488" fill="hold">
                            <p:stCondLst>
                              <p:cond delay="0"/>
                            </p:stCondLst>
                            <p:childTnLst>
                              <p:par>
                                <p:cTn id="489" nodeType="clickEffect" fill="hold" presetClass="entr" presetID="1">
                                  <p:stCondLst>
                                    <p:cond delay="0"/>
                                  </p:stCondLst>
                                  <p:childTnLst>
                                    <p:set>
                                      <p:cBhvr>
                                        <p:cTn id="490"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491" fill="hold">
                      <p:stCondLst>
                        <p:cond delay="indefinite"/>
                      </p:stCondLst>
                      <p:childTnLst>
                        <p:par>
                          <p:cTn id="492" fill="hold">
                            <p:stCondLst>
                              <p:cond delay="0"/>
                            </p:stCondLst>
                            <p:childTnLst>
                              <p:par>
                                <p:cTn id="493" nodeType="clickEffect" fill="hold" presetClass="entr" presetID="1">
                                  <p:stCondLst>
                                    <p:cond delay="0"/>
                                  </p:stCondLst>
                                  <p:childTnLst>
                                    <p:set>
                                      <p:cBhvr>
                                        <p:cTn id="494"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495" fill="hold">
                      <p:stCondLst>
                        <p:cond delay="indefinite"/>
                      </p:stCondLst>
                      <p:childTnLst>
                        <p:par>
                          <p:cTn id="496" fill="hold">
                            <p:stCondLst>
                              <p:cond delay="0"/>
                            </p:stCondLst>
                            <p:childTnLst>
                              <p:par>
                                <p:cTn id="497" nodeType="clickEffect" fill="hold" presetClass="entr" presetID="1">
                                  <p:stCondLst>
                                    <p:cond delay="0"/>
                                  </p:stCondLst>
                                  <p:childTnLst>
                                    <p:set>
                                      <p:cBhvr>
                                        <p:cTn id="498"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2" name="Google Shape;254;p41" descr=""/>
          <p:cNvPicPr/>
          <p:nvPr/>
        </p:nvPicPr>
        <p:blipFill>
          <a:blip r:embed="rId1"/>
          <a:srcRect l="0" t="210" r="0" b="210"/>
          <a:stretch/>
        </p:blipFill>
        <p:spPr>
          <a:xfrm>
            <a:off x="5486400" y="444960"/>
            <a:ext cx="2889000" cy="3931560"/>
          </a:xfrm>
          <a:prstGeom prst="rect">
            <a:avLst/>
          </a:prstGeom>
          <a:ln w="0">
            <a:noFill/>
          </a:ln>
        </p:spPr>
      </p:pic>
      <p:sp>
        <p:nvSpPr>
          <p:cNvPr id="173" name="Google Shape;255;p41"/>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7 Diamonds</a:t>
            </a:r>
            <a:endParaRPr b="0" lang="en-US" sz="1600" spc="-1" strike="noStrike">
              <a:solidFill>
                <a:srgbClr val="000000"/>
              </a:solidFill>
              <a:latin typeface="Arial"/>
            </a:endParaRPr>
          </a:p>
        </p:txBody>
      </p:sp>
      <p:sp>
        <p:nvSpPr>
          <p:cNvPr id="174" name="Google Shape;256;p41"/>
          <p:cNvSpPr/>
          <p:nvPr/>
        </p:nvSpPr>
        <p:spPr>
          <a:xfrm>
            <a:off x="584640" y="455040"/>
            <a:ext cx="3851640" cy="24051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Learn from simpler versions of the problem. Start with small sums and work your way up.</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Reduce the numbers involved in your sums so that they only involve 2’s and 3’s. For example, you can replace 5 by 2 + 3.</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Is it better to have two 3’s or three 2’s? Their sums are the same, but the products are different.</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99" dur="indefinite" restart="never" nodeType="tmRoot">
          <p:childTnLst>
            <p:seq>
              <p:cTn id="500" dur="indefinite" nodeType="mainSeq">
                <p:childTnLst>
                  <p:par>
                    <p:cTn id="501" fill="hold">
                      <p:stCondLst>
                        <p:cond delay="indefinite"/>
                      </p:stCondLst>
                      <p:childTnLst>
                        <p:par>
                          <p:cTn id="502" fill="hold">
                            <p:stCondLst>
                              <p:cond delay="0"/>
                            </p:stCondLst>
                            <p:childTnLst>
                              <p:par>
                                <p:cTn id="503" nodeType="clickEffect" fill="hold" presetClass="entr" presetID="1">
                                  <p:stCondLst>
                                    <p:cond delay="0"/>
                                  </p:stCondLst>
                                  <p:childTnLst>
                                    <p:set>
                                      <p:cBhvr>
                                        <p:cTn id="504" dur="1" fill="hold">
                                          <p:stCondLst>
                                            <p:cond delay="0"/>
                                          </p:stCondLst>
                                        </p:cTn>
                                        <p:tgtEl>
                                          <p:spTgt spid="174">
                                            <p:txEl>
                                              <p:pRg st="0" end="0"/>
                                            </p:txEl>
                                          </p:spTgt>
                                        </p:tgtEl>
                                        <p:attrNameLst>
                                          <p:attrName>style.visibility</p:attrName>
                                        </p:attrNameLst>
                                      </p:cBhvr>
                                      <p:to>
                                        <p:strVal val="visible"/>
                                      </p:to>
                                    </p:set>
                                  </p:childTnLst>
                                </p:cTn>
                              </p:par>
                            </p:childTnLst>
                          </p:cTn>
                        </p:par>
                      </p:childTnLst>
                    </p:cTn>
                  </p:par>
                  <p:par>
                    <p:cTn id="505" fill="hold">
                      <p:stCondLst>
                        <p:cond delay="indefinite"/>
                      </p:stCondLst>
                      <p:childTnLst>
                        <p:par>
                          <p:cTn id="506" fill="hold">
                            <p:stCondLst>
                              <p:cond delay="0"/>
                            </p:stCondLst>
                            <p:childTnLst>
                              <p:par>
                                <p:cTn id="507" nodeType="clickEffect" fill="hold" presetClass="entr" presetID="1">
                                  <p:stCondLst>
                                    <p:cond delay="0"/>
                                  </p:stCondLst>
                                  <p:childTnLst>
                                    <p:set>
                                      <p:cBhvr>
                                        <p:cTn id="508" dur="1" fill="hold">
                                          <p:stCondLst>
                                            <p:cond delay="0"/>
                                          </p:stCondLst>
                                        </p:cTn>
                                        <p:tgtEl>
                                          <p:spTgt spid="174">
                                            <p:txEl>
                                              <p:pRg st="1" end="1"/>
                                            </p:txEl>
                                          </p:spTgt>
                                        </p:tgtEl>
                                        <p:attrNameLst>
                                          <p:attrName>style.visibility</p:attrName>
                                        </p:attrNameLst>
                                      </p:cBhvr>
                                      <p:to>
                                        <p:strVal val="visible"/>
                                      </p:to>
                                    </p:set>
                                  </p:childTnLst>
                                </p:cTn>
                              </p:par>
                            </p:childTnLst>
                          </p:cTn>
                        </p:par>
                      </p:childTnLst>
                    </p:cTn>
                  </p:par>
                  <p:par>
                    <p:cTn id="509" fill="hold">
                      <p:stCondLst>
                        <p:cond delay="indefinite"/>
                      </p:stCondLst>
                      <p:childTnLst>
                        <p:par>
                          <p:cTn id="510" fill="hold">
                            <p:stCondLst>
                              <p:cond delay="0"/>
                            </p:stCondLst>
                            <p:childTnLst>
                              <p:par>
                                <p:cTn id="511" nodeType="clickEffect" fill="hold" presetClass="entr" presetID="1">
                                  <p:stCondLst>
                                    <p:cond delay="0"/>
                                  </p:stCondLst>
                                  <p:childTnLst>
                                    <p:set>
                                      <p:cBhvr>
                                        <p:cTn id="512" dur="1" fill="hold">
                                          <p:stCondLst>
                                            <p:cond delay="0"/>
                                          </p:stCondLst>
                                        </p:cTn>
                                        <p:tgtEl>
                                          <p:spTgt spid="174">
                                            <p:txEl>
                                              <p:pRg st="2" end="2"/>
                                            </p:txEl>
                                          </p:spTgt>
                                        </p:tgtEl>
                                        <p:attrNameLst>
                                          <p:attrName>style.visibility</p:attrName>
                                        </p:attrNameLst>
                                      </p:cBhvr>
                                      <p:to>
                                        <p:strVal val="visible"/>
                                      </p:to>
                                    </p:set>
                                  </p:childTnLst>
                                </p:cTn>
                              </p:par>
                            </p:childTnLst>
                          </p:cTn>
                        </p:par>
                      </p:childTnLst>
                    </p:cTn>
                  </p:par>
                  <p:par>
                    <p:cTn id="513" fill="hold">
                      <p:stCondLst>
                        <p:cond delay="indefinite"/>
                      </p:stCondLst>
                      <p:childTnLst>
                        <p:par>
                          <p:cTn id="514" fill="hold">
                            <p:stCondLst>
                              <p:cond delay="0"/>
                            </p:stCondLst>
                            <p:childTnLst>
                              <p:par>
                                <p:cTn id="515" nodeType="clickEffect" fill="hold" presetClass="entr" presetID="1">
                                  <p:stCondLst>
                                    <p:cond delay="0"/>
                                  </p:stCondLst>
                                  <p:childTnLst>
                                    <p:set>
                                      <p:cBhvr>
                                        <p:cTn id="516" dur="1" fill="hold">
                                          <p:stCondLst>
                                            <p:cond delay="0"/>
                                          </p:stCondLst>
                                        </p:cTn>
                                        <p:tgtEl>
                                          <p:spTgt spid="17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Google Shape;70;p15" descr=""/>
          <p:cNvPicPr/>
          <p:nvPr/>
        </p:nvPicPr>
        <p:blipFill>
          <a:blip r:embed="rId1"/>
          <a:stretch/>
        </p:blipFill>
        <p:spPr>
          <a:xfrm>
            <a:off x="5573520" y="443160"/>
            <a:ext cx="2879640" cy="3935520"/>
          </a:xfrm>
          <a:prstGeom prst="rect">
            <a:avLst/>
          </a:prstGeom>
          <a:ln w="0">
            <a:noFill/>
          </a:ln>
        </p:spPr>
      </p:pic>
      <p:sp>
        <p:nvSpPr>
          <p:cNvPr id="93" name="PlaceHolder 1"/>
          <p:cNvSpPr>
            <a:spLocks noGrp="1"/>
          </p:cNvSpPr>
          <p:nvPr>
            <p:ph type="title"/>
          </p:nvPr>
        </p:nvSpPr>
        <p:spPr>
          <a:xfrm>
            <a:off x="581400" y="398520"/>
            <a:ext cx="4639320" cy="3935520"/>
          </a:xfrm>
          <a:prstGeom prst="rect">
            <a:avLst/>
          </a:prstGeom>
          <a:noFill/>
          <a:ln w="0">
            <a:noFill/>
          </a:ln>
        </p:spPr>
        <p:txBody>
          <a:bodyPr tIns="91440" bIns="91440" anchor="t">
            <a:noAutofit/>
          </a:bodyPr>
          <a:p>
            <a:pPr indent="0">
              <a:lnSpc>
                <a:spcPct val="100000"/>
              </a:lnSpc>
              <a:buNone/>
              <a:tabLst>
                <a:tab algn="l" pos="0"/>
              </a:tabLst>
            </a:pPr>
            <a:r>
              <a:rPr b="0" lang="en" sz="2800" spc="-1" strike="noStrike">
                <a:solidFill>
                  <a:schemeClr val="dk1"/>
                </a:solidFill>
                <a:latin typeface="Arial"/>
                <a:ea typeface="Arial"/>
              </a:rPr>
              <a:t>What is your strategy?</a:t>
            </a:r>
            <a:endParaRPr b="0" lang="en-US" sz="2800" spc="-1" strike="noStrike">
              <a:solidFill>
                <a:srgbClr val="000000"/>
              </a:solidFill>
              <a:latin typeface="Arial"/>
            </a:endParaRPr>
          </a:p>
          <a:p>
            <a:pPr indent="0">
              <a:lnSpc>
                <a:spcPct val="100000"/>
              </a:lnSpc>
              <a:buNone/>
              <a:tabLst>
                <a:tab algn="l" pos="0"/>
              </a:tabLst>
            </a:pPr>
            <a:endParaRPr b="0" lang="en-US" sz="2800" spc="-1" strike="noStrike">
              <a:solidFill>
                <a:srgbClr val="000000"/>
              </a:solidFill>
              <a:latin typeface="Arial"/>
            </a:endParaRPr>
          </a:p>
          <a:p>
            <a:pPr indent="0">
              <a:lnSpc>
                <a:spcPct val="100000"/>
              </a:lnSpc>
              <a:buNone/>
              <a:tabLst>
                <a:tab algn="l" pos="0"/>
              </a:tabLst>
            </a:pPr>
            <a:r>
              <a:rPr b="0" lang="en" sz="2800" spc="-1" strike="noStrike">
                <a:solidFill>
                  <a:schemeClr val="dk1"/>
                </a:solidFill>
                <a:latin typeface="Arial"/>
                <a:ea typeface="Arial"/>
              </a:rPr>
              <a:t>For these types of puzzles, it often helps to add up all the regions with the same sum. What happens if you add up the four circles?</a:t>
            </a:r>
            <a:endParaRPr b="0" lang="en-US" sz="2800" spc="-1" strike="noStrike">
              <a:solidFill>
                <a:srgbClr val="000000"/>
              </a:solidFill>
              <a:latin typeface="Arial"/>
            </a:endParaRPr>
          </a:p>
        </p:txBody>
      </p:sp>
      <p:sp>
        <p:nvSpPr>
          <p:cNvPr id="94" name="PlaceHolder 2"/>
          <p:cNvSpPr>
            <a:spLocks noGrp="1"/>
          </p:cNvSpPr>
          <p:nvPr>
            <p:ph type="title"/>
          </p:nvPr>
        </p:nvSpPr>
        <p:spPr>
          <a:xfrm>
            <a:off x="311760" y="92880"/>
            <a:ext cx="1680120" cy="478440"/>
          </a:xfrm>
          <a:prstGeom prst="rect">
            <a:avLst/>
          </a:prstGeom>
          <a:noFill/>
          <a:ln w="0">
            <a:noFill/>
          </a:ln>
        </p:spPr>
        <p:txBody>
          <a:bodyPr tIns="91440" bIns="91440" anchor="t">
            <a:normAutofit/>
          </a:bodyPr>
          <a:p>
            <a:pPr indent="0">
              <a:lnSpc>
                <a:spcPct val="100000"/>
              </a:lnSpc>
              <a:buNone/>
              <a:tabLst>
                <a:tab algn="l" pos="0"/>
              </a:tabLst>
            </a:pPr>
            <a:r>
              <a:rPr b="0" lang="en" sz="1400" spc="-1" strike="noStrike">
                <a:solidFill>
                  <a:schemeClr val="dk1"/>
                </a:solidFill>
                <a:latin typeface="Arial"/>
                <a:ea typeface="Arial"/>
              </a:rPr>
              <a:t>Example Slide 2</a:t>
            </a:r>
            <a:endParaRPr b="0" lang="en-US" sz="1400" spc="-1" strike="noStrike">
              <a:solidFill>
                <a:srgbClr val="000000"/>
              </a:solidFill>
              <a:latin typeface="Arial"/>
            </a:endParaRPr>
          </a:p>
        </p:txBody>
      </p:sp>
      <p:sp>
        <p:nvSpPr>
          <p:cNvPr id="95" name="Google Shape;73;p15"/>
          <p:cNvSpPr/>
          <p:nvPr/>
        </p:nvSpPr>
        <p:spPr>
          <a:xfrm>
            <a:off x="5426640" y="41947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Ace Clubs</a:t>
            </a: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5" name="Google Shape;261;p42" descr=""/>
          <p:cNvPicPr/>
          <p:nvPr/>
        </p:nvPicPr>
        <p:blipFill>
          <a:blip r:embed="rId1"/>
          <a:stretch/>
        </p:blipFill>
        <p:spPr>
          <a:xfrm>
            <a:off x="5486400" y="444960"/>
            <a:ext cx="2877120" cy="3931560"/>
          </a:xfrm>
          <a:prstGeom prst="rect">
            <a:avLst/>
          </a:prstGeom>
          <a:ln w="0">
            <a:noFill/>
          </a:ln>
        </p:spPr>
      </p:pic>
      <p:sp>
        <p:nvSpPr>
          <p:cNvPr id="176" name="Google Shape;262;p42"/>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7 Hearts</a:t>
            </a:r>
            <a:endParaRPr b="0" lang="en-US" sz="1600" spc="-1" strike="noStrike">
              <a:solidFill>
                <a:srgbClr val="000000"/>
              </a:solidFill>
              <a:latin typeface="Arial"/>
            </a:endParaRPr>
          </a:p>
        </p:txBody>
      </p:sp>
      <p:sp>
        <p:nvSpPr>
          <p:cNvPr id="177" name="Google Shape;263;p42"/>
          <p:cNvSpPr/>
          <p:nvPr/>
        </p:nvSpPr>
        <p:spPr>
          <a:xfrm>
            <a:off x="584640" y="455040"/>
            <a:ext cx="3851640" cy="388692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Put the packages in order from lightest to heaviest.</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What happens if you add up all ten numbers?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 sum of all ten numbers is 276, and that is also four times the sum of the five weights of the packages. So the sum of the five packages is 276 / 4 = 69.</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You know what the lightest two weigh (22), and you know what the heaviest two weigh (33), so what does the one in the middle weigh?</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The middle value is 69 - 22 - 33 = 14. The lowest plus the middle is 24, and the highest plus the middle is 32.</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17" dur="indefinite" restart="never" nodeType="tmRoot">
          <p:childTnLst>
            <p:seq>
              <p:cTn id="518" dur="indefinite" nodeType="mainSeq">
                <p:childTnLst>
                  <p:par>
                    <p:cTn id="519" fill="hold">
                      <p:stCondLst>
                        <p:cond delay="indefinite"/>
                      </p:stCondLst>
                      <p:childTnLst>
                        <p:par>
                          <p:cTn id="520" fill="hold">
                            <p:stCondLst>
                              <p:cond delay="0"/>
                            </p:stCondLst>
                            <p:childTnLst>
                              <p:par>
                                <p:cTn id="521" nodeType="clickEffect" fill="hold" presetClass="entr" presetID="1">
                                  <p:stCondLst>
                                    <p:cond delay="0"/>
                                  </p:stCondLst>
                                  <p:childTnLst>
                                    <p:set>
                                      <p:cBhvr>
                                        <p:cTn id="522"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523" fill="hold">
                      <p:stCondLst>
                        <p:cond delay="indefinite"/>
                      </p:stCondLst>
                      <p:childTnLst>
                        <p:par>
                          <p:cTn id="524" fill="hold">
                            <p:stCondLst>
                              <p:cond delay="0"/>
                            </p:stCondLst>
                            <p:childTnLst>
                              <p:par>
                                <p:cTn id="525" nodeType="clickEffect" fill="hold" presetClass="entr" presetID="1">
                                  <p:stCondLst>
                                    <p:cond delay="0"/>
                                  </p:stCondLst>
                                  <p:childTnLst>
                                    <p:set>
                                      <p:cBhvr>
                                        <p:cTn id="526"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527" fill="hold">
                      <p:stCondLst>
                        <p:cond delay="indefinite"/>
                      </p:stCondLst>
                      <p:childTnLst>
                        <p:par>
                          <p:cTn id="528" fill="hold">
                            <p:stCondLst>
                              <p:cond delay="0"/>
                            </p:stCondLst>
                            <p:childTnLst>
                              <p:par>
                                <p:cTn id="529" nodeType="clickEffect" fill="hold" presetClass="entr" presetID="1">
                                  <p:stCondLst>
                                    <p:cond delay="0"/>
                                  </p:stCondLst>
                                  <p:childTnLst>
                                    <p:set>
                                      <p:cBhvr>
                                        <p:cTn id="530"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531" fill="hold">
                      <p:stCondLst>
                        <p:cond delay="indefinite"/>
                      </p:stCondLst>
                      <p:childTnLst>
                        <p:par>
                          <p:cTn id="532" fill="hold">
                            <p:stCondLst>
                              <p:cond delay="0"/>
                            </p:stCondLst>
                            <p:childTnLst>
                              <p:par>
                                <p:cTn id="533" nodeType="clickEffect" fill="hold" presetClass="entr" presetID="1">
                                  <p:stCondLst>
                                    <p:cond delay="0"/>
                                  </p:stCondLst>
                                  <p:childTnLst>
                                    <p:set>
                                      <p:cBhvr>
                                        <p:cTn id="534" dur="1" fill="hold">
                                          <p:stCondLst>
                                            <p:cond delay="0"/>
                                          </p:stCondLst>
                                        </p:cTn>
                                        <p:tgtEl>
                                          <p:spTgt spid="177">
                                            <p:txEl>
                                              <p:pRg st="3" end="3"/>
                                            </p:txEl>
                                          </p:spTgt>
                                        </p:tgtEl>
                                        <p:attrNameLst>
                                          <p:attrName>style.visibility</p:attrName>
                                        </p:attrNameLst>
                                      </p:cBhvr>
                                      <p:to>
                                        <p:strVal val="visible"/>
                                      </p:to>
                                    </p:set>
                                  </p:childTnLst>
                                </p:cTn>
                              </p:par>
                            </p:childTnLst>
                          </p:cTn>
                        </p:par>
                      </p:childTnLst>
                    </p:cTn>
                  </p:par>
                  <p:par>
                    <p:cTn id="535" fill="hold">
                      <p:stCondLst>
                        <p:cond delay="indefinite"/>
                      </p:stCondLst>
                      <p:childTnLst>
                        <p:par>
                          <p:cTn id="536" fill="hold">
                            <p:stCondLst>
                              <p:cond delay="0"/>
                            </p:stCondLst>
                            <p:childTnLst>
                              <p:par>
                                <p:cTn id="537" nodeType="clickEffect" fill="hold" presetClass="entr" presetID="1">
                                  <p:stCondLst>
                                    <p:cond delay="0"/>
                                  </p:stCondLst>
                                  <p:childTnLst>
                                    <p:set>
                                      <p:cBhvr>
                                        <p:cTn id="538" dur="1" fill="hold">
                                          <p:stCondLst>
                                            <p:cond delay="0"/>
                                          </p:stCondLst>
                                        </p:cTn>
                                        <p:tgtEl>
                                          <p:spTgt spid="177">
                                            <p:txEl>
                                              <p:pRg st="4" end="4"/>
                                            </p:txEl>
                                          </p:spTgt>
                                        </p:tgtEl>
                                        <p:attrNameLst>
                                          <p:attrName>style.visibility</p:attrName>
                                        </p:attrNameLst>
                                      </p:cBhvr>
                                      <p:to>
                                        <p:strVal val="visible"/>
                                      </p:to>
                                    </p:set>
                                  </p:childTnLst>
                                </p:cTn>
                              </p:par>
                            </p:childTnLst>
                          </p:cTn>
                        </p:par>
                      </p:childTnLst>
                    </p:cTn>
                  </p:par>
                  <p:par>
                    <p:cTn id="539" fill="hold">
                      <p:stCondLst>
                        <p:cond delay="indefinite"/>
                      </p:stCondLst>
                      <p:childTnLst>
                        <p:par>
                          <p:cTn id="540" fill="hold">
                            <p:stCondLst>
                              <p:cond delay="0"/>
                            </p:stCondLst>
                            <p:childTnLst>
                              <p:par>
                                <p:cTn id="541" nodeType="clickEffect" fill="hold" presetClass="entr" presetID="1">
                                  <p:stCondLst>
                                    <p:cond delay="0"/>
                                  </p:stCondLst>
                                  <p:childTnLst>
                                    <p:set>
                                      <p:cBhvr>
                                        <p:cTn id="542" dur="1" fill="hold">
                                          <p:stCondLst>
                                            <p:cond delay="0"/>
                                          </p:stCondLst>
                                        </p:cTn>
                                        <p:tgtEl>
                                          <p:spTgt spid="177">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8" name="Google Shape;268;p43" descr=""/>
          <p:cNvPicPr/>
          <p:nvPr/>
        </p:nvPicPr>
        <p:blipFill>
          <a:blip r:embed="rId1"/>
          <a:stretch/>
        </p:blipFill>
        <p:spPr>
          <a:xfrm>
            <a:off x="5486400" y="444960"/>
            <a:ext cx="2877120" cy="3931560"/>
          </a:xfrm>
          <a:prstGeom prst="rect">
            <a:avLst/>
          </a:prstGeom>
          <a:ln w="0">
            <a:noFill/>
          </a:ln>
        </p:spPr>
      </p:pic>
      <p:sp>
        <p:nvSpPr>
          <p:cNvPr id="179" name="Google Shape;269;p43"/>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7 Spades</a:t>
            </a:r>
            <a:endParaRPr b="0" lang="en-US" sz="1600" spc="-1" strike="noStrike">
              <a:solidFill>
                <a:srgbClr val="000000"/>
              </a:solidFill>
              <a:latin typeface="Arial"/>
            </a:endParaRPr>
          </a:p>
        </p:txBody>
      </p:sp>
      <p:sp>
        <p:nvSpPr>
          <p:cNvPr id="180" name="Google Shape;270;p43"/>
          <p:cNvSpPr/>
          <p:nvPr/>
        </p:nvSpPr>
        <p:spPr>
          <a:xfrm>
            <a:off x="584640" y="455040"/>
            <a:ext cx="3851640" cy="314604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What makes a fraction small? What makes a fraction large if it is allowed to be improper? How large can a proper fraction be?</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To be small, you either want 1/9 + 2/8 or the reverse 2/9 + 1/8. How can you tell which one is smaller without using a calculator?</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To be large and improper, you either want 9/1 + 8/2 or 8/1 + 9/2. Which of these is larger?</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To be large and proper, you want the fractions as close to 1 as possible. You want to use fractions such as 8/9, 7/8, 6/7, or 5/6.</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43" dur="indefinite" restart="never" nodeType="tmRoot">
          <p:childTnLst>
            <p:seq>
              <p:cTn id="544" dur="indefinite" nodeType="mainSeq">
                <p:childTnLst>
                  <p:par>
                    <p:cTn id="545" fill="hold">
                      <p:stCondLst>
                        <p:cond delay="indefinite"/>
                      </p:stCondLst>
                      <p:childTnLst>
                        <p:par>
                          <p:cTn id="546" fill="hold">
                            <p:stCondLst>
                              <p:cond delay="0"/>
                            </p:stCondLst>
                            <p:childTnLst>
                              <p:par>
                                <p:cTn id="547" nodeType="clickEffect" fill="hold" presetClass="entr" presetID="1">
                                  <p:stCondLst>
                                    <p:cond delay="0"/>
                                  </p:stCondLst>
                                  <p:childTnLst>
                                    <p:set>
                                      <p:cBhvr>
                                        <p:cTn id="548"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549" fill="hold">
                      <p:stCondLst>
                        <p:cond delay="indefinite"/>
                      </p:stCondLst>
                      <p:childTnLst>
                        <p:par>
                          <p:cTn id="550" fill="hold">
                            <p:stCondLst>
                              <p:cond delay="0"/>
                            </p:stCondLst>
                            <p:childTnLst>
                              <p:par>
                                <p:cTn id="551" nodeType="clickEffect" fill="hold" presetClass="entr" presetID="1">
                                  <p:stCondLst>
                                    <p:cond delay="0"/>
                                  </p:stCondLst>
                                  <p:childTnLst>
                                    <p:set>
                                      <p:cBhvr>
                                        <p:cTn id="552"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553" fill="hold">
                      <p:stCondLst>
                        <p:cond delay="indefinite"/>
                      </p:stCondLst>
                      <p:childTnLst>
                        <p:par>
                          <p:cTn id="554" fill="hold">
                            <p:stCondLst>
                              <p:cond delay="0"/>
                            </p:stCondLst>
                            <p:childTnLst>
                              <p:par>
                                <p:cTn id="555" nodeType="clickEffect" fill="hold" presetClass="entr" presetID="1">
                                  <p:stCondLst>
                                    <p:cond delay="0"/>
                                  </p:stCondLst>
                                  <p:childTnLst>
                                    <p:set>
                                      <p:cBhvr>
                                        <p:cTn id="556"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par>
                    <p:cTn id="557" fill="hold">
                      <p:stCondLst>
                        <p:cond delay="indefinite"/>
                      </p:stCondLst>
                      <p:childTnLst>
                        <p:par>
                          <p:cTn id="558" fill="hold">
                            <p:stCondLst>
                              <p:cond delay="0"/>
                            </p:stCondLst>
                            <p:childTnLst>
                              <p:par>
                                <p:cTn id="559" nodeType="clickEffect" fill="hold" presetClass="entr" presetID="1">
                                  <p:stCondLst>
                                    <p:cond delay="0"/>
                                  </p:stCondLst>
                                  <p:childTnLst>
                                    <p:set>
                                      <p:cBhvr>
                                        <p:cTn id="560" dur="1" fill="hold">
                                          <p:stCondLst>
                                            <p:cond delay="0"/>
                                          </p:stCondLst>
                                        </p:cTn>
                                        <p:tgtEl>
                                          <p:spTgt spid="180">
                                            <p:txEl>
                                              <p:pRg st="3" end="3"/>
                                            </p:txEl>
                                          </p:spTgt>
                                        </p:tgtEl>
                                        <p:attrNameLst>
                                          <p:attrName>style.visibility</p:attrName>
                                        </p:attrNameLst>
                                      </p:cBhvr>
                                      <p:to>
                                        <p:strVal val="visible"/>
                                      </p:to>
                                    </p:set>
                                  </p:childTnLst>
                                </p:cTn>
                              </p:par>
                            </p:childTnLst>
                          </p:cTn>
                        </p:par>
                      </p:childTnLst>
                    </p:cTn>
                  </p:par>
                  <p:par>
                    <p:cTn id="561" fill="hold">
                      <p:stCondLst>
                        <p:cond delay="indefinite"/>
                      </p:stCondLst>
                      <p:childTnLst>
                        <p:par>
                          <p:cTn id="562" fill="hold">
                            <p:stCondLst>
                              <p:cond delay="0"/>
                            </p:stCondLst>
                            <p:childTnLst>
                              <p:par>
                                <p:cTn id="563" nodeType="clickEffect" fill="hold" presetClass="entr" presetID="1">
                                  <p:stCondLst>
                                    <p:cond delay="0"/>
                                  </p:stCondLst>
                                  <p:childTnLst>
                                    <p:set>
                                      <p:cBhvr>
                                        <p:cTn id="564" dur="1" fill="hold">
                                          <p:stCondLst>
                                            <p:cond delay="0"/>
                                          </p:stCondLst>
                                        </p:cTn>
                                        <p:tgtEl>
                                          <p:spTgt spid="18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1" name="Google Shape;275;p44" descr=""/>
          <p:cNvPicPr/>
          <p:nvPr/>
        </p:nvPicPr>
        <p:blipFill>
          <a:blip r:embed="rId1"/>
          <a:srcRect l="86" t="0" r="86" b="0"/>
          <a:stretch/>
        </p:blipFill>
        <p:spPr>
          <a:xfrm>
            <a:off x="5486400" y="444960"/>
            <a:ext cx="2877120" cy="3931560"/>
          </a:xfrm>
          <a:prstGeom prst="rect">
            <a:avLst/>
          </a:prstGeom>
          <a:ln w="0">
            <a:noFill/>
          </a:ln>
        </p:spPr>
      </p:pic>
      <p:sp>
        <p:nvSpPr>
          <p:cNvPr id="182" name="Google Shape;276;p44"/>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8 Clubs</a:t>
            </a:r>
            <a:endParaRPr b="0" lang="en-US" sz="1600" spc="-1" strike="noStrike">
              <a:solidFill>
                <a:srgbClr val="000000"/>
              </a:solidFill>
              <a:latin typeface="Arial"/>
            </a:endParaRPr>
          </a:p>
        </p:txBody>
      </p:sp>
      <p:sp>
        <p:nvSpPr>
          <p:cNvPr id="183" name="Google Shape;277;p44"/>
          <p:cNvSpPr/>
          <p:nvPr/>
        </p:nvSpPr>
        <p:spPr>
          <a:xfrm>
            <a:off x="584640" y="455040"/>
            <a:ext cx="4221000" cy="378540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Start with a simpler version of the problem.</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 best answer, if there are only two leaves involved, is (1, 2, 4, 8) and (3, 5, 6, 7). How can you work with that answer if there are three leaves?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You can use the answer for two leaves and put the numbers 9 to 18 on a third leaf to get a pretty good answer. How can you take that answer and improve it?</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You can change the first two leaves to be (1, 2, 4, 8, 22) and (3, 5, 6, 7, 19, 20, 21) to get an excellent answer that goes up to 22. The best answer goes up to 23 by making several minor changes to this.</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65" dur="indefinite" restart="never" nodeType="tmRoot">
          <p:childTnLst>
            <p:seq>
              <p:cTn id="566" dur="indefinite" nodeType="mainSeq">
                <p:childTnLst>
                  <p:par>
                    <p:cTn id="567" fill="hold">
                      <p:stCondLst>
                        <p:cond delay="indefinite"/>
                      </p:stCondLst>
                      <p:childTnLst>
                        <p:par>
                          <p:cTn id="568" fill="hold">
                            <p:stCondLst>
                              <p:cond delay="0"/>
                            </p:stCondLst>
                            <p:childTnLst>
                              <p:par>
                                <p:cTn id="569" nodeType="clickEffect" fill="hold" presetClass="entr" presetID="1">
                                  <p:stCondLst>
                                    <p:cond delay="0"/>
                                  </p:stCondLst>
                                  <p:childTnLst>
                                    <p:set>
                                      <p:cBhvr>
                                        <p:cTn id="570"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par>
                    <p:cTn id="571" fill="hold">
                      <p:stCondLst>
                        <p:cond delay="indefinite"/>
                      </p:stCondLst>
                      <p:childTnLst>
                        <p:par>
                          <p:cTn id="572" fill="hold">
                            <p:stCondLst>
                              <p:cond delay="0"/>
                            </p:stCondLst>
                            <p:childTnLst>
                              <p:par>
                                <p:cTn id="573" nodeType="clickEffect" fill="hold" presetClass="entr" presetID="1">
                                  <p:stCondLst>
                                    <p:cond delay="0"/>
                                  </p:stCondLst>
                                  <p:childTnLst>
                                    <p:set>
                                      <p:cBhvr>
                                        <p:cTn id="574" dur="1" fill="hold">
                                          <p:stCondLst>
                                            <p:cond delay="0"/>
                                          </p:stCondLst>
                                        </p:cTn>
                                        <p:tgtEl>
                                          <p:spTgt spid="183">
                                            <p:txEl>
                                              <p:pRg st="1" end="1"/>
                                            </p:txEl>
                                          </p:spTgt>
                                        </p:tgtEl>
                                        <p:attrNameLst>
                                          <p:attrName>style.visibility</p:attrName>
                                        </p:attrNameLst>
                                      </p:cBhvr>
                                      <p:to>
                                        <p:strVal val="visible"/>
                                      </p:to>
                                    </p:set>
                                  </p:childTnLst>
                                </p:cTn>
                              </p:par>
                            </p:childTnLst>
                          </p:cTn>
                        </p:par>
                      </p:childTnLst>
                    </p:cTn>
                  </p:par>
                  <p:par>
                    <p:cTn id="575" fill="hold">
                      <p:stCondLst>
                        <p:cond delay="indefinite"/>
                      </p:stCondLst>
                      <p:childTnLst>
                        <p:par>
                          <p:cTn id="576" fill="hold">
                            <p:stCondLst>
                              <p:cond delay="0"/>
                            </p:stCondLst>
                            <p:childTnLst>
                              <p:par>
                                <p:cTn id="577" nodeType="clickEffect" fill="hold" presetClass="entr" presetID="1">
                                  <p:stCondLst>
                                    <p:cond delay="0"/>
                                  </p:stCondLst>
                                  <p:childTnLst>
                                    <p:set>
                                      <p:cBhvr>
                                        <p:cTn id="578" dur="1" fill="hold">
                                          <p:stCondLst>
                                            <p:cond delay="0"/>
                                          </p:stCondLst>
                                        </p:cTn>
                                        <p:tgtEl>
                                          <p:spTgt spid="183">
                                            <p:txEl>
                                              <p:pRg st="2" end="2"/>
                                            </p:txEl>
                                          </p:spTgt>
                                        </p:tgtEl>
                                        <p:attrNameLst>
                                          <p:attrName>style.visibility</p:attrName>
                                        </p:attrNameLst>
                                      </p:cBhvr>
                                      <p:to>
                                        <p:strVal val="visible"/>
                                      </p:to>
                                    </p:set>
                                  </p:childTnLst>
                                </p:cTn>
                              </p:par>
                            </p:childTnLst>
                          </p:cTn>
                        </p:par>
                      </p:childTnLst>
                    </p:cTn>
                  </p:par>
                  <p:par>
                    <p:cTn id="579" fill="hold">
                      <p:stCondLst>
                        <p:cond delay="indefinite"/>
                      </p:stCondLst>
                      <p:childTnLst>
                        <p:par>
                          <p:cTn id="580" fill="hold">
                            <p:stCondLst>
                              <p:cond delay="0"/>
                            </p:stCondLst>
                            <p:childTnLst>
                              <p:par>
                                <p:cTn id="581" nodeType="clickEffect" fill="hold" presetClass="entr" presetID="1">
                                  <p:stCondLst>
                                    <p:cond delay="0"/>
                                  </p:stCondLst>
                                  <p:childTnLst>
                                    <p:set>
                                      <p:cBhvr>
                                        <p:cTn id="582" dur="1" fill="hold">
                                          <p:stCondLst>
                                            <p:cond delay="0"/>
                                          </p:stCondLst>
                                        </p:cTn>
                                        <p:tgtEl>
                                          <p:spTgt spid="183">
                                            <p:txEl>
                                              <p:pRg st="3" end="3"/>
                                            </p:txEl>
                                          </p:spTgt>
                                        </p:tgtEl>
                                        <p:attrNameLst>
                                          <p:attrName>style.visibility</p:attrName>
                                        </p:attrNameLst>
                                      </p:cBhvr>
                                      <p:to>
                                        <p:strVal val="visible"/>
                                      </p:to>
                                    </p:set>
                                  </p:childTnLst>
                                </p:cTn>
                              </p:par>
                            </p:childTnLst>
                          </p:cTn>
                        </p:par>
                      </p:childTnLst>
                    </p:cTn>
                  </p:par>
                  <p:par>
                    <p:cTn id="583" fill="hold">
                      <p:stCondLst>
                        <p:cond delay="indefinite"/>
                      </p:stCondLst>
                      <p:childTnLst>
                        <p:par>
                          <p:cTn id="584" fill="hold">
                            <p:stCondLst>
                              <p:cond delay="0"/>
                            </p:stCondLst>
                            <p:childTnLst>
                              <p:par>
                                <p:cTn id="585" nodeType="clickEffect" fill="hold" presetClass="entr" presetID="1">
                                  <p:stCondLst>
                                    <p:cond delay="0"/>
                                  </p:stCondLst>
                                  <p:childTnLst>
                                    <p:set>
                                      <p:cBhvr>
                                        <p:cTn id="586" dur="1" fill="hold">
                                          <p:stCondLst>
                                            <p:cond delay="0"/>
                                          </p:stCondLst>
                                        </p:cTn>
                                        <p:tgtEl>
                                          <p:spTgt spid="18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4" name="Google Shape;282;p45" descr=""/>
          <p:cNvPicPr/>
          <p:nvPr/>
        </p:nvPicPr>
        <p:blipFill>
          <a:blip r:embed="rId1"/>
          <a:srcRect l="0" t="126" r="0" b="126"/>
          <a:stretch/>
        </p:blipFill>
        <p:spPr>
          <a:xfrm>
            <a:off x="5486400" y="444960"/>
            <a:ext cx="2889000" cy="3931560"/>
          </a:xfrm>
          <a:prstGeom prst="rect">
            <a:avLst/>
          </a:prstGeom>
          <a:ln w="0">
            <a:noFill/>
          </a:ln>
        </p:spPr>
      </p:pic>
      <p:sp>
        <p:nvSpPr>
          <p:cNvPr id="185" name="Google Shape;283;p45"/>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8 Diamonds</a:t>
            </a:r>
            <a:endParaRPr b="0" lang="en-US" sz="1600" spc="-1" strike="noStrike">
              <a:solidFill>
                <a:srgbClr val="000000"/>
              </a:solidFill>
              <a:latin typeface="Arial"/>
            </a:endParaRPr>
          </a:p>
        </p:txBody>
      </p:sp>
      <p:sp>
        <p:nvSpPr>
          <p:cNvPr id="186" name="Google Shape;284;p45"/>
          <p:cNvSpPr/>
          <p:nvPr/>
        </p:nvSpPr>
        <p:spPr>
          <a:xfrm>
            <a:off x="584640" y="455040"/>
            <a:ext cx="3851640" cy="35722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 answer will use seven out of the nine numbers. Which two numbers must be left out?</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5 and 7 cannot work because they would introduce factors of 5 or 7 that would need to be in all three terms.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Use prime factorizations to analyze this problem. It’s all about counting the 2’s and 3’s.</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The product of all seven numbers is 2^7 x 3^4. Given that 8 and 9 must be somewhere, the common product must be at least 2^3 x 3^2.</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87" dur="indefinite" restart="never" nodeType="tmRoot">
          <p:childTnLst>
            <p:seq>
              <p:cTn id="588" dur="indefinite" nodeType="mainSeq">
                <p:childTnLst>
                  <p:par>
                    <p:cTn id="589" fill="hold">
                      <p:stCondLst>
                        <p:cond delay="indefinite"/>
                      </p:stCondLst>
                      <p:childTnLst>
                        <p:par>
                          <p:cTn id="590" fill="hold">
                            <p:stCondLst>
                              <p:cond delay="0"/>
                            </p:stCondLst>
                            <p:childTnLst>
                              <p:par>
                                <p:cTn id="591" nodeType="clickEffect" fill="hold" presetClass="entr" presetID="1">
                                  <p:stCondLst>
                                    <p:cond delay="0"/>
                                  </p:stCondLst>
                                  <p:childTnLst>
                                    <p:set>
                                      <p:cBhvr>
                                        <p:cTn id="592"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593" fill="hold">
                      <p:stCondLst>
                        <p:cond delay="indefinite"/>
                      </p:stCondLst>
                      <p:childTnLst>
                        <p:par>
                          <p:cTn id="594" fill="hold">
                            <p:stCondLst>
                              <p:cond delay="0"/>
                            </p:stCondLst>
                            <p:childTnLst>
                              <p:par>
                                <p:cTn id="595" nodeType="clickEffect" fill="hold" presetClass="entr" presetID="1">
                                  <p:stCondLst>
                                    <p:cond delay="0"/>
                                  </p:stCondLst>
                                  <p:childTnLst>
                                    <p:set>
                                      <p:cBhvr>
                                        <p:cTn id="596"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597" fill="hold">
                      <p:stCondLst>
                        <p:cond delay="indefinite"/>
                      </p:stCondLst>
                      <p:childTnLst>
                        <p:par>
                          <p:cTn id="598" fill="hold">
                            <p:stCondLst>
                              <p:cond delay="0"/>
                            </p:stCondLst>
                            <p:childTnLst>
                              <p:par>
                                <p:cTn id="599" nodeType="clickEffect" fill="hold" presetClass="entr" presetID="1">
                                  <p:stCondLst>
                                    <p:cond delay="0"/>
                                  </p:stCondLst>
                                  <p:childTnLst>
                                    <p:set>
                                      <p:cBhvr>
                                        <p:cTn id="600"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par>
                    <p:cTn id="601" fill="hold">
                      <p:stCondLst>
                        <p:cond delay="indefinite"/>
                      </p:stCondLst>
                      <p:childTnLst>
                        <p:par>
                          <p:cTn id="602" fill="hold">
                            <p:stCondLst>
                              <p:cond delay="0"/>
                            </p:stCondLst>
                            <p:childTnLst>
                              <p:par>
                                <p:cTn id="603" nodeType="clickEffect" fill="hold" presetClass="entr" presetID="1">
                                  <p:stCondLst>
                                    <p:cond delay="0"/>
                                  </p:stCondLst>
                                  <p:childTnLst>
                                    <p:set>
                                      <p:cBhvr>
                                        <p:cTn id="604" dur="1" fill="hold">
                                          <p:stCondLst>
                                            <p:cond delay="0"/>
                                          </p:stCondLst>
                                        </p:cTn>
                                        <p:tgtEl>
                                          <p:spTgt spid="186">
                                            <p:txEl>
                                              <p:pRg st="3" end="3"/>
                                            </p:txEl>
                                          </p:spTgt>
                                        </p:tgtEl>
                                        <p:attrNameLst>
                                          <p:attrName>style.visibility</p:attrName>
                                        </p:attrNameLst>
                                      </p:cBhvr>
                                      <p:to>
                                        <p:strVal val="visible"/>
                                      </p:to>
                                    </p:set>
                                  </p:childTnLst>
                                </p:cTn>
                              </p:par>
                            </p:childTnLst>
                          </p:cTn>
                        </p:par>
                      </p:childTnLst>
                    </p:cTn>
                  </p:par>
                  <p:par>
                    <p:cTn id="605" fill="hold">
                      <p:stCondLst>
                        <p:cond delay="indefinite"/>
                      </p:stCondLst>
                      <p:childTnLst>
                        <p:par>
                          <p:cTn id="606" fill="hold">
                            <p:stCondLst>
                              <p:cond delay="0"/>
                            </p:stCondLst>
                            <p:childTnLst>
                              <p:par>
                                <p:cTn id="607" nodeType="clickEffect" fill="hold" presetClass="entr" presetID="1">
                                  <p:stCondLst>
                                    <p:cond delay="0"/>
                                  </p:stCondLst>
                                  <p:childTnLst>
                                    <p:set>
                                      <p:cBhvr>
                                        <p:cTn id="608" dur="1" fill="hold">
                                          <p:stCondLst>
                                            <p:cond delay="0"/>
                                          </p:stCondLst>
                                        </p:cTn>
                                        <p:tgtEl>
                                          <p:spTgt spid="186">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7" name="Google Shape;289;p46" descr=""/>
          <p:cNvPicPr/>
          <p:nvPr/>
        </p:nvPicPr>
        <p:blipFill>
          <a:blip r:embed="rId1"/>
          <a:srcRect l="86" t="0" r="86" b="0"/>
          <a:stretch/>
        </p:blipFill>
        <p:spPr>
          <a:xfrm>
            <a:off x="5486400" y="444960"/>
            <a:ext cx="2877120" cy="3931560"/>
          </a:xfrm>
          <a:prstGeom prst="rect">
            <a:avLst/>
          </a:prstGeom>
          <a:ln w="0">
            <a:noFill/>
          </a:ln>
        </p:spPr>
      </p:pic>
      <p:sp>
        <p:nvSpPr>
          <p:cNvPr id="188" name="Google Shape;290;p46"/>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8 Hearts</a:t>
            </a:r>
            <a:endParaRPr b="0" lang="en-US" sz="1600" spc="-1" strike="noStrike">
              <a:solidFill>
                <a:srgbClr val="000000"/>
              </a:solidFill>
              <a:latin typeface="Arial"/>
            </a:endParaRPr>
          </a:p>
        </p:txBody>
      </p:sp>
      <p:sp>
        <p:nvSpPr>
          <p:cNvPr id="189" name="Google Shape;291;p46"/>
          <p:cNvSpPr/>
          <p:nvPr/>
        </p:nvSpPr>
        <p:spPr>
          <a:xfrm>
            <a:off x="584640" y="455040"/>
            <a:ext cx="3851640" cy="7102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Try to get to at least 20, perhaps even to 26.</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09" dur="indefinite" restart="never" nodeType="tmRoot">
          <p:childTnLst>
            <p:seq>
              <p:cTn id="610" dur="indefinite" nodeType="mainSeq">
                <p:childTnLst>
                  <p:par>
                    <p:cTn id="611" fill="hold">
                      <p:stCondLst>
                        <p:cond delay="indefinite"/>
                      </p:stCondLst>
                      <p:childTnLst>
                        <p:par>
                          <p:cTn id="612" fill="hold">
                            <p:stCondLst>
                              <p:cond delay="0"/>
                            </p:stCondLst>
                            <p:childTnLst>
                              <p:par>
                                <p:cTn id="613" nodeType="clickEffect" fill="hold" presetClass="entr" presetID="1">
                                  <p:stCondLst>
                                    <p:cond delay="0"/>
                                  </p:stCondLst>
                                  <p:childTnLst>
                                    <p:set>
                                      <p:cBhvr>
                                        <p:cTn id="614" dur="1" fill="hold">
                                          <p:stCondLst>
                                            <p:cond delay="0"/>
                                          </p:stCondLst>
                                        </p:cTn>
                                        <p:tgtEl>
                                          <p:spTgt spid="189">
                                            <p:txEl>
                                              <p:pRg st="0" end="0"/>
                                            </p:txEl>
                                          </p:spTgt>
                                        </p:tgtEl>
                                        <p:attrNameLst>
                                          <p:attrName>style.visibility</p:attrName>
                                        </p:attrNameLst>
                                      </p:cBhvr>
                                      <p:to>
                                        <p:strVal val="visible"/>
                                      </p:to>
                                    </p:set>
                                  </p:childTnLst>
                                </p:cTn>
                              </p:par>
                            </p:childTnLst>
                          </p:cTn>
                        </p:par>
                      </p:childTnLst>
                    </p:cTn>
                  </p:par>
                  <p:par>
                    <p:cTn id="615" fill="hold">
                      <p:stCondLst>
                        <p:cond delay="indefinite"/>
                      </p:stCondLst>
                      <p:childTnLst>
                        <p:par>
                          <p:cTn id="616" fill="hold">
                            <p:stCondLst>
                              <p:cond delay="0"/>
                            </p:stCondLst>
                            <p:childTnLst>
                              <p:par>
                                <p:cTn id="617" nodeType="clickEffect" fill="hold" presetClass="entr" presetID="1">
                                  <p:stCondLst>
                                    <p:cond delay="0"/>
                                  </p:stCondLst>
                                  <p:childTnLst>
                                    <p:set>
                                      <p:cBhvr>
                                        <p:cTn id="618" dur="1" fill="hold">
                                          <p:stCondLst>
                                            <p:cond delay="0"/>
                                          </p:stCondLst>
                                        </p:cTn>
                                        <p:tgtEl>
                                          <p:spTgt spid="189">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0" name="Google Shape;296;p47" descr=""/>
          <p:cNvPicPr/>
          <p:nvPr/>
        </p:nvPicPr>
        <p:blipFill>
          <a:blip r:embed="rId1"/>
          <a:srcRect l="86" t="0" r="86" b="0"/>
          <a:stretch/>
        </p:blipFill>
        <p:spPr>
          <a:xfrm>
            <a:off x="5486400" y="444960"/>
            <a:ext cx="2877120" cy="3931560"/>
          </a:xfrm>
          <a:prstGeom prst="rect">
            <a:avLst/>
          </a:prstGeom>
          <a:ln w="0">
            <a:noFill/>
          </a:ln>
        </p:spPr>
      </p:pic>
      <p:sp>
        <p:nvSpPr>
          <p:cNvPr id="191" name="Google Shape;297;p47"/>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8 Spades</a:t>
            </a:r>
            <a:endParaRPr b="0" lang="en-US" sz="1600" spc="-1" strike="noStrike">
              <a:solidFill>
                <a:srgbClr val="000000"/>
              </a:solidFill>
              <a:latin typeface="Arial"/>
            </a:endParaRPr>
          </a:p>
        </p:txBody>
      </p:sp>
      <p:sp>
        <p:nvSpPr>
          <p:cNvPr id="192" name="Google Shape;298;p47"/>
          <p:cNvSpPr/>
          <p:nvPr/>
        </p:nvSpPr>
        <p:spPr>
          <a:xfrm>
            <a:off x="584640" y="455040"/>
            <a:ext cx="4121640" cy="26182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If improper fractions are not allowed, then it is impossible for the two mixed numbers to be equal. If they are allowed, then the mixed numbers can be the same.</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Using improper fractions, 8 1/2 - 7 6/4 = 0.</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Using only proper fractions, we want the first fractional part to be as close to 0 as possible and the second fraction part to be as close to 1 as possible.</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19" dur="indefinite" restart="never" nodeType="tmRoot">
          <p:childTnLst>
            <p:seq>
              <p:cTn id="620" dur="indefinite" nodeType="mainSeq">
                <p:childTnLst>
                  <p:par>
                    <p:cTn id="621" fill="hold">
                      <p:stCondLst>
                        <p:cond delay="indefinite"/>
                      </p:stCondLst>
                      <p:childTnLst>
                        <p:par>
                          <p:cTn id="622" fill="hold">
                            <p:stCondLst>
                              <p:cond delay="0"/>
                            </p:stCondLst>
                            <p:childTnLst>
                              <p:par>
                                <p:cTn id="623" nodeType="clickEffect" fill="hold" presetClass="entr" presetID="1">
                                  <p:stCondLst>
                                    <p:cond delay="0"/>
                                  </p:stCondLst>
                                  <p:childTnLst>
                                    <p:set>
                                      <p:cBhvr>
                                        <p:cTn id="624" dur="1" fill="hold">
                                          <p:stCondLst>
                                            <p:cond delay="0"/>
                                          </p:stCondLst>
                                        </p:cTn>
                                        <p:tgtEl>
                                          <p:spTgt spid="192">
                                            <p:txEl>
                                              <p:pRg st="0" end="0"/>
                                            </p:txEl>
                                          </p:spTgt>
                                        </p:tgtEl>
                                        <p:attrNameLst>
                                          <p:attrName>style.visibility</p:attrName>
                                        </p:attrNameLst>
                                      </p:cBhvr>
                                      <p:to>
                                        <p:strVal val="visible"/>
                                      </p:to>
                                    </p:set>
                                  </p:childTnLst>
                                </p:cTn>
                              </p:par>
                            </p:childTnLst>
                          </p:cTn>
                        </p:par>
                      </p:childTnLst>
                    </p:cTn>
                  </p:par>
                  <p:par>
                    <p:cTn id="625" fill="hold">
                      <p:stCondLst>
                        <p:cond delay="indefinite"/>
                      </p:stCondLst>
                      <p:childTnLst>
                        <p:par>
                          <p:cTn id="626" fill="hold">
                            <p:stCondLst>
                              <p:cond delay="0"/>
                            </p:stCondLst>
                            <p:childTnLst>
                              <p:par>
                                <p:cTn id="627" nodeType="clickEffect" fill="hold" presetClass="entr" presetID="1">
                                  <p:stCondLst>
                                    <p:cond delay="0"/>
                                  </p:stCondLst>
                                  <p:childTnLst>
                                    <p:set>
                                      <p:cBhvr>
                                        <p:cTn id="628" dur="1" fill="hold">
                                          <p:stCondLst>
                                            <p:cond delay="0"/>
                                          </p:stCondLst>
                                        </p:cTn>
                                        <p:tgtEl>
                                          <p:spTgt spid="192">
                                            <p:txEl>
                                              <p:pRg st="1" end="1"/>
                                            </p:txEl>
                                          </p:spTgt>
                                        </p:tgtEl>
                                        <p:attrNameLst>
                                          <p:attrName>style.visibility</p:attrName>
                                        </p:attrNameLst>
                                      </p:cBhvr>
                                      <p:to>
                                        <p:strVal val="visible"/>
                                      </p:to>
                                    </p:set>
                                  </p:childTnLst>
                                </p:cTn>
                              </p:par>
                            </p:childTnLst>
                          </p:cTn>
                        </p:par>
                      </p:childTnLst>
                    </p:cTn>
                  </p:par>
                  <p:par>
                    <p:cTn id="629" fill="hold">
                      <p:stCondLst>
                        <p:cond delay="indefinite"/>
                      </p:stCondLst>
                      <p:childTnLst>
                        <p:par>
                          <p:cTn id="630" fill="hold">
                            <p:stCondLst>
                              <p:cond delay="0"/>
                            </p:stCondLst>
                            <p:childTnLst>
                              <p:par>
                                <p:cTn id="631" nodeType="clickEffect" fill="hold" presetClass="entr" presetID="1">
                                  <p:stCondLst>
                                    <p:cond delay="0"/>
                                  </p:stCondLst>
                                  <p:childTnLst>
                                    <p:set>
                                      <p:cBhvr>
                                        <p:cTn id="632" dur="1" fill="hold">
                                          <p:stCondLst>
                                            <p:cond delay="0"/>
                                          </p:stCondLst>
                                        </p:cTn>
                                        <p:tgtEl>
                                          <p:spTgt spid="192">
                                            <p:txEl>
                                              <p:pRg st="2" end="2"/>
                                            </p:txEl>
                                          </p:spTgt>
                                        </p:tgtEl>
                                        <p:attrNameLst>
                                          <p:attrName>style.visibility</p:attrName>
                                        </p:attrNameLst>
                                      </p:cBhvr>
                                      <p:to>
                                        <p:strVal val="visible"/>
                                      </p:to>
                                    </p:set>
                                  </p:childTnLst>
                                </p:cTn>
                              </p:par>
                            </p:childTnLst>
                          </p:cTn>
                        </p:par>
                      </p:childTnLst>
                    </p:cTn>
                  </p:par>
                  <p:par>
                    <p:cTn id="633" fill="hold">
                      <p:stCondLst>
                        <p:cond delay="indefinite"/>
                      </p:stCondLst>
                      <p:childTnLst>
                        <p:par>
                          <p:cTn id="634" fill="hold">
                            <p:stCondLst>
                              <p:cond delay="0"/>
                            </p:stCondLst>
                            <p:childTnLst>
                              <p:par>
                                <p:cTn id="635" nodeType="clickEffect" fill="hold" presetClass="entr" presetID="1">
                                  <p:stCondLst>
                                    <p:cond delay="0"/>
                                  </p:stCondLst>
                                  <p:childTnLst>
                                    <p:set>
                                      <p:cBhvr>
                                        <p:cTn id="636" dur="1" fill="hold">
                                          <p:stCondLst>
                                            <p:cond delay="0"/>
                                          </p:stCondLst>
                                        </p:cTn>
                                        <p:tgtEl>
                                          <p:spTgt spid="19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3" name="Google Shape;303;p48" descr=""/>
          <p:cNvPicPr/>
          <p:nvPr/>
        </p:nvPicPr>
        <p:blipFill>
          <a:blip r:embed="rId1"/>
          <a:srcRect l="86" t="0" r="86" b="0"/>
          <a:stretch/>
        </p:blipFill>
        <p:spPr>
          <a:xfrm>
            <a:off x="5486400" y="444960"/>
            <a:ext cx="2877120" cy="3931560"/>
          </a:xfrm>
          <a:prstGeom prst="rect">
            <a:avLst/>
          </a:prstGeom>
          <a:ln w="0">
            <a:noFill/>
          </a:ln>
        </p:spPr>
      </p:pic>
      <p:sp>
        <p:nvSpPr>
          <p:cNvPr id="194" name="Google Shape;304;p48"/>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9 Clubs</a:t>
            </a:r>
            <a:endParaRPr b="0" lang="en-US" sz="1600" spc="-1" strike="noStrike">
              <a:solidFill>
                <a:srgbClr val="000000"/>
              </a:solidFill>
              <a:latin typeface="Arial"/>
            </a:endParaRPr>
          </a:p>
        </p:txBody>
      </p:sp>
      <p:sp>
        <p:nvSpPr>
          <p:cNvPr id="195" name="Google Shape;305;p48"/>
          <p:cNvSpPr/>
          <p:nvPr/>
        </p:nvSpPr>
        <p:spPr>
          <a:xfrm>
            <a:off x="584640" y="455040"/>
            <a:ext cx="3851640" cy="209052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There is nothing specifying how tightly the strings are around the wrists.</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It is not cheating, and it helps see the answer to the problem, if you take the string around one of the wrists, say the wrist pictured in the lower left, and make the string have *lots* of room around the wrist. </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37" dur="indefinite" restart="never" nodeType="tmRoot">
          <p:childTnLst>
            <p:seq>
              <p:cTn id="638" dur="indefinite" nodeType="mainSeq">
                <p:childTnLst>
                  <p:par>
                    <p:cTn id="639" fill="hold">
                      <p:stCondLst>
                        <p:cond delay="indefinite"/>
                      </p:stCondLst>
                      <p:childTnLst>
                        <p:par>
                          <p:cTn id="640" fill="hold">
                            <p:stCondLst>
                              <p:cond delay="0"/>
                            </p:stCondLst>
                            <p:childTnLst>
                              <p:par>
                                <p:cTn id="641" nodeType="clickEffect" fill="hold" presetClass="entr" presetID="1">
                                  <p:stCondLst>
                                    <p:cond delay="0"/>
                                  </p:stCondLst>
                                  <p:childTnLst>
                                    <p:set>
                                      <p:cBhvr>
                                        <p:cTn id="642" dur="1" fill="hold">
                                          <p:stCondLst>
                                            <p:cond delay="0"/>
                                          </p:stCondLst>
                                        </p:cTn>
                                        <p:tgtEl>
                                          <p:spTgt spid="195">
                                            <p:txEl>
                                              <p:pRg st="0" end="0"/>
                                            </p:txEl>
                                          </p:spTgt>
                                        </p:tgtEl>
                                        <p:attrNameLst>
                                          <p:attrName>style.visibility</p:attrName>
                                        </p:attrNameLst>
                                      </p:cBhvr>
                                      <p:to>
                                        <p:strVal val="visible"/>
                                      </p:to>
                                    </p:set>
                                  </p:childTnLst>
                                </p:cTn>
                              </p:par>
                            </p:childTnLst>
                          </p:cTn>
                        </p:par>
                      </p:childTnLst>
                    </p:cTn>
                  </p:par>
                  <p:par>
                    <p:cTn id="643" fill="hold">
                      <p:stCondLst>
                        <p:cond delay="indefinite"/>
                      </p:stCondLst>
                      <p:childTnLst>
                        <p:par>
                          <p:cTn id="644" fill="hold">
                            <p:stCondLst>
                              <p:cond delay="0"/>
                            </p:stCondLst>
                            <p:childTnLst>
                              <p:par>
                                <p:cTn id="645" nodeType="clickEffect" fill="hold" presetClass="entr" presetID="1">
                                  <p:stCondLst>
                                    <p:cond delay="0"/>
                                  </p:stCondLst>
                                  <p:childTnLst>
                                    <p:set>
                                      <p:cBhvr>
                                        <p:cTn id="646" dur="1" fill="hold">
                                          <p:stCondLst>
                                            <p:cond delay="0"/>
                                          </p:stCondLst>
                                        </p:cTn>
                                        <p:tgtEl>
                                          <p:spTgt spid="195">
                                            <p:txEl>
                                              <p:pRg st="1" end="1"/>
                                            </p:txEl>
                                          </p:spTgt>
                                        </p:tgtEl>
                                        <p:attrNameLst>
                                          <p:attrName>style.visibility</p:attrName>
                                        </p:attrNameLst>
                                      </p:cBhvr>
                                      <p:to>
                                        <p:strVal val="visible"/>
                                      </p:to>
                                    </p:set>
                                  </p:childTnLst>
                                </p:cTn>
                              </p:par>
                            </p:childTnLst>
                          </p:cTn>
                        </p:par>
                      </p:childTnLst>
                    </p:cTn>
                  </p:par>
                  <p:par>
                    <p:cTn id="647" fill="hold">
                      <p:stCondLst>
                        <p:cond delay="indefinite"/>
                      </p:stCondLst>
                      <p:childTnLst>
                        <p:par>
                          <p:cTn id="648" fill="hold">
                            <p:stCondLst>
                              <p:cond delay="0"/>
                            </p:stCondLst>
                            <p:childTnLst>
                              <p:par>
                                <p:cTn id="649" nodeType="clickEffect" fill="hold" presetClass="entr" presetID="1">
                                  <p:stCondLst>
                                    <p:cond delay="0"/>
                                  </p:stCondLst>
                                  <p:childTnLst>
                                    <p:set>
                                      <p:cBhvr>
                                        <p:cTn id="650" dur="1" fill="hold">
                                          <p:stCondLst>
                                            <p:cond delay="0"/>
                                          </p:stCondLst>
                                        </p:cTn>
                                        <p:tgtEl>
                                          <p:spTgt spid="19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6" name="Google Shape;310;p49" descr=""/>
          <p:cNvPicPr/>
          <p:nvPr/>
        </p:nvPicPr>
        <p:blipFill>
          <a:blip r:embed="rId1"/>
          <a:srcRect l="0" t="11" r="0" b="0"/>
          <a:stretch/>
        </p:blipFill>
        <p:spPr>
          <a:xfrm>
            <a:off x="5486400" y="444960"/>
            <a:ext cx="2882160" cy="3931560"/>
          </a:xfrm>
          <a:prstGeom prst="rect">
            <a:avLst/>
          </a:prstGeom>
          <a:ln w="0">
            <a:noFill/>
          </a:ln>
        </p:spPr>
      </p:pic>
      <p:sp>
        <p:nvSpPr>
          <p:cNvPr id="197" name="Google Shape;311;p49"/>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9 Diamonds</a:t>
            </a:r>
            <a:endParaRPr b="0" lang="en-US" sz="1600" spc="-1" strike="noStrike">
              <a:solidFill>
                <a:srgbClr val="000000"/>
              </a:solidFill>
              <a:latin typeface="Arial"/>
            </a:endParaRPr>
          </a:p>
        </p:txBody>
      </p:sp>
      <p:sp>
        <p:nvSpPr>
          <p:cNvPr id="198" name="Google Shape;312;p49"/>
          <p:cNvSpPr/>
          <p:nvPr/>
        </p:nvSpPr>
        <p:spPr>
          <a:xfrm>
            <a:off x="584640" y="455040"/>
            <a:ext cx="4298400" cy="14511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To make the product large, we want to use large numbers. So, it will either be 97 x 86 or 96 x 87.</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To make the product small, we want to use small numbers. So, it will either be 13 x 24 or 14 x 23.</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51" dur="indefinite" restart="never" nodeType="tmRoot">
          <p:childTnLst>
            <p:seq>
              <p:cTn id="652" dur="indefinite" nodeType="mainSeq">
                <p:childTnLst>
                  <p:par>
                    <p:cTn id="653" fill="hold">
                      <p:stCondLst>
                        <p:cond delay="indefinite"/>
                      </p:stCondLst>
                      <p:childTnLst>
                        <p:par>
                          <p:cTn id="654" fill="hold">
                            <p:stCondLst>
                              <p:cond delay="0"/>
                            </p:stCondLst>
                            <p:childTnLst>
                              <p:par>
                                <p:cTn id="655" nodeType="clickEffect" fill="hold" presetClass="entr" presetID="1">
                                  <p:stCondLst>
                                    <p:cond delay="0"/>
                                  </p:stCondLst>
                                  <p:childTnLst>
                                    <p:set>
                                      <p:cBhvr>
                                        <p:cTn id="656" dur="1" fill="hold">
                                          <p:stCondLst>
                                            <p:cond delay="0"/>
                                          </p:stCondLst>
                                        </p:cTn>
                                        <p:tgtEl>
                                          <p:spTgt spid="198">
                                            <p:txEl>
                                              <p:pRg st="0" end="0"/>
                                            </p:txEl>
                                          </p:spTgt>
                                        </p:tgtEl>
                                        <p:attrNameLst>
                                          <p:attrName>style.visibility</p:attrName>
                                        </p:attrNameLst>
                                      </p:cBhvr>
                                      <p:to>
                                        <p:strVal val="visible"/>
                                      </p:to>
                                    </p:set>
                                  </p:childTnLst>
                                </p:cTn>
                              </p:par>
                            </p:childTnLst>
                          </p:cTn>
                        </p:par>
                      </p:childTnLst>
                    </p:cTn>
                  </p:par>
                  <p:par>
                    <p:cTn id="657" fill="hold">
                      <p:stCondLst>
                        <p:cond delay="indefinite"/>
                      </p:stCondLst>
                      <p:childTnLst>
                        <p:par>
                          <p:cTn id="658" fill="hold">
                            <p:stCondLst>
                              <p:cond delay="0"/>
                            </p:stCondLst>
                            <p:childTnLst>
                              <p:par>
                                <p:cTn id="659" nodeType="clickEffect" fill="hold" presetClass="entr" presetID="1">
                                  <p:stCondLst>
                                    <p:cond delay="0"/>
                                  </p:stCondLst>
                                  <p:childTnLst>
                                    <p:set>
                                      <p:cBhvr>
                                        <p:cTn id="660" dur="1" fill="hold">
                                          <p:stCondLst>
                                            <p:cond delay="0"/>
                                          </p:stCondLst>
                                        </p:cTn>
                                        <p:tgtEl>
                                          <p:spTgt spid="198">
                                            <p:txEl>
                                              <p:pRg st="1" end="1"/>
                                            </p:txEl>
                                          </p:spTgt>
                                        </p:tgtEl>
                                        <p:attrNameLst>
                                          <p:attrName>style.visibility</p:attrName>
                                        </p:attrNameLst>
                                      </p:cBhvr>
                                      <p:to>
                                        <p:strVal val="visible"/>
                                      </p:to>
                                    </p:set>
                                  </p:childTnLst>
                                </p:cTn>
                              </p:par>
                            </p:childTnLst>
                          </p:cTn>
                        </p:par>
                      </p:childTnLst>
                    </p:cTn>
                  </p:par>
                  <p:par>
                    <p:cTn id="661" fill="hold">
                      <p:stCondLst>
                        <p:cond delay="indefinite"/>
                      </p:stCondLst>
                      <p:childTnLst>
                        <p:par>
                          <p:cTn id="662" fill="hold">
                            <p:stCondLst>
                              <p:cond delay="0"/>
                            </p:stCondLst>
                            <p:childTnLst>
                              <p:par>
                                <p:cTn id="663" nodeType="clickEffect" fill="hold" presetClass="entr" presetID="1">
                                  <p:stCondLst>
                                    <p:cond delay="0"/>
                                  </p:stCondLst>
                                  <p:childTnLst>
                                    <p:set>
                                      <p:cBhvr>
                                        <p:cTn id="664" dur="1" fill="hold">
                                          <p:stCondLst>
                                            <p:cond delay="0"/>
                                          </p:stCondLst>
                                        </p:cTn>
                                        <p:tgtEl>
                                          <p:spTgt spid="198">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9" name="Google Shape;317;p50" descr=""/>
          <p:cNvPicPr/>
          <p:nvPr/>
        </p:nvPicPr>
        <p:blipFill>
          <a:blip r:embed="rId1"/>
          <a:srcRect l="86" t="0" r="86" b="0"/>
          <a:stretch/>
        </p:blipFill>
        <p:spPr>
          <a:xfrm>
            <a:off x="5486400" y="444960"/>
            <a:ext cx="2877120" cy="3931560"/>
          </a:xfrm>
          <a:prstGeom prst="rect">
            <a:avLst/>
          </a:prstGeom>
          <a:ln w="0">
            <a:noFill/>
          </a:ln>
        </p:spPr>
      </p:pic>
      <p:sp>
        <p:nvSpPr>
          <p:cNvPr id="200" name="Google Shape;318;p50"/>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9 Hearts</a:t>
            </a:r>
            <a:endParaRPr b="0" lang="en-US" sz="1600" spc="-1" strike="noStrike">
              <a:solidFill>
                <a:srgbClr val="000000"/>
              </a:solidFill>
              <a:latin typeface="Arial"/>
            </a:endParaRPr>
          </a:p>
        </p:txBody>
      </p:sp>
      <p:sp>
        <p:nvSpPr>
          <p:cNvPr id="201" name="Google Shape;319;p50"/>
          <p:cNvSpPr/>
          <p:nvPr/>
        </p:nvSpPr>
        <p:spPr>
          <a:xfrm>
            <a:off x="584640" y="455040"/>
            <a:ext cx="3851640" cy="92340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It is possible to get all the numbers from 0 to 16.</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65" dur="indefinite" restart="never" nodeType="tmRoot">
          <p:childTnLst>
            <p:seq>
              <p:cTn id="666" dur="indefinite" nodeType="mainSeq">
                <p:childTnLst>
                  <p:par>
                    <p:cTn id="667" fill="hold">
                      <p:stCondLst>
                        <p:cond delay="indefinite"/>
                      </p:stCondLst>
                      <p:childTnLst>
                        <p:par>
                          <p:cTn id="668" fill="hold">
                            <p:stCondLst>
                              <p:cond delay="0"/>
                            </p:stCondLst>
                            <p:childTnLst>
                              <p:par>
                                <p:cTn id="669" nodeType="clickEffect" fill="hold" presetClass="entr" presetID="1">
                                  <p:stCondLst>
                                    <p:cond delay="0"/>
                                  </p:stCondLst>
                                  <p:childTnLst>
                                    <p:set>
                                      <p:cBhvr>
                                        <p:cTn id="670" dur="1" fill="hold">
                                          <p:stCondLst>
                                            <p:cond delay="0"/>
                                          </p:stCondLst>
                                        </p:cTn>
                                        <p:tgtEl>
                                          <p:spTgt spid="201">
                                            <p:txEl>
                                              <p:pRg st="0" end="0"/>
                                            </p:txEl>
                                          </p:spTgt>
                                        </p:tgtEl>
                                        <p:attrNameLst>
                                          <p:attrName>style.visibility</p:attrName>
                                        </p:attrNameLst>
                                      </p:cBhvr>
                                      <p:to>
                                        <p:strVal val="visible"/>
                                      </p:to>
                                    </p:set>
                                  </p:childTnLst>
                                </p:cTn>
                              </p:par>
                            </p:childTnLst>
                          </p:cTn>
                        </p:par>
                      </p:childTnLst>
                    </p:cTn>
                  </p:par>
                  <p:par>
                    <p:cTn id="671" fill="hold">
                      <p:stCondLst>
                        <p:cond delay="indefinite"/>
                      </p:stCondLst>
                      <p:childTnLst>
                        <p:par>
                          <p:cTn id="672" fill="hold">
                            <p:stCondLst>
                              <p:cond delay="0"/>
                            </p:stCondLst>
                            <p:childTnLst>
                              <p:par>
                                <p:cTn id="673" nodeType="clickEffect" fill="hold" presetClass="entr" presetID="1">
                                  <p:stCondLst>
                                    <p:cond delay="0"/>
                                  </p:stCondLst>
                                  <p:childTnLst>
                                    <p:set>
                                      <p:cBhvr>
                                        <p:cTn id="674" dur="1" fill="hold">
                                          <p:stCondLst>
                                            <p:cond delay="0"/>
                                          </p:stCondLst>
                                        </p:cTn>
                                        <p:tgtEl>
                                          <p:spTgt spid="201">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2" name="Google Shape;324;p51" descr=""/>
          <p:cNvPicPr/>
          <p:nvPr/>
        </p:nvPicPr>
        <p:blipFill>
          <a:blip r:embed="rId1"/>
          <a:srcRect l="86" t="0" r="86" b="0"/>
          <a:stretch/>
        </p:blipFill>
        <p:spPr>
          <a:xfrm>
            <a:off x="5486400" y="444960"/>
            <a:ext cx="2877120" cy="3931560"/>
          </a:xfrm>
          <a:prstGeom prst="rect">
            <a:avLst/>
          </a:prstGeom>
          <a:ln w="0">
            <a:noFill/>
          </a:ln>
        </p:spPr>
      </p:pic>
      <p:sp>
        <p:nvSpPr>
          <p:cNvPr id="203" name="Google Shape;325;p51"/>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9 Spades</a:t>
            </a:r>
            <a:endParaRPr b="0" lang="en-US" sz="1600" spc="-1" strike="noStrike">
              <a:solidFill>
                <a:srgbClr val="000000"/>
              </a:solidFill>
              <a:latin typeface="Arial"/>
            </a:endParaRPr>
          </a:p>
        </p:txBody>
      </p:sp>
      <p:sp>
        <p:nvSpPr>
          <p:cNvPr id="204" name="Google Shape;326;p51"/>
          <p:cNvSpPr/>
          <p:nvPr/>
        </p:nvSpPr>
        <p:spPr>
          <a:xfrm>
            <a:off x="584640" y="455040"/>
            <a:ext cx="3851640" cy="26182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 target of 1 will be different than the targets from 2 to 8.</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For 1, you want two large numbers that are close together, such as 91/89 (which is not legal, but shows the idea).</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For target larger than 1, start with a fraction equal to it that involves large numbers and then shift it slightly. For example, for 3 you could start with 99 / 33.</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75" dur="indefinite" restart="never" nodeType="tmRoot">
          <p:childTnLst>
            <p:seq>
              <p:cTn id="676" dur="indefinite" nodeType="mainSeq">
                <p:childTnLst>
                  <p:par>
                    <p:cTn id="677" fill="hold">
                      <p:stCondLst>
                        <p:cond delay="indefinite"/>
                      </p:stCondLst>
                      <p:childTnLst>
                        <p:par>
                          <p:cTn id="678" fill="hold">
                            <p:stCondLst>
                              <p:cond delay="0"/>
                            </p:stCondLst>
                            <p:childTnLst>
                              <p:par>
                                <p:cTn id="679" nodeType="clickEffect" fill="hold" presetClass="entr" presetID="1">
                                  <p:stCondLst>
                                    <p:cond delay="0"/>
                                  </p:stCondLst>
                                  <p:childTnLst>
                                    <p:set>
                                      <p:cBhvr>
                                        <p:cTn id="680" dur="1" fill="hold">
                                          <p:stCondLst>
                                            <p:cond delay="0"/>
                                          </p:stCondLst>
                                        </p:cTn>
                                        <p:tgtEl>
                                          <p:spTgt spid="204">
                                            <p:txEl>
                                              <p:pRg st="0" end="0"/>
                                            </p:txEl>
                                          </p:spTgt>
                                        </p:tgtEl>
                                        <p:attrNameLst>
                                          <p:attrName>style.visibility</p:attrName>
                                        </p:attrNameLst>
                                      </p:cBhvr>
                                      <p:to>
                                        <p:strVal val="visible"/>
                                      </p:to>
                                    </p:set>
                                  </p:childTnLst>
                                </p:cTn>
                              </p:par>
                            </p:childTnLst>
                          </p:cTn>
                        </p:par>
                      </p:childTnLst>
                    </p:cTn>
                  </p:par>
                  <p:par>
                    <p:cTn id="681" fill="hold">
                      <p:stCondLst>
                        <p:cond delay="indefinite"/>
                      </p:stCondLst>
                      <p:childTnLst>
                        <p:par>
                          <p:cTn id="682" fill="hold">
                            <p:stCondLst>
                              <p:cond delay="0"/>
                            </p:stCondLst>
                            <p:childTnLst>
                              <p:par>
                                <p:cTn id="683" nodeType="clickEffect" fill="hold" presetClass="entr" presetID="1">
                                  <p:stCondLst>
                                    <p:cond delay="0"/>
                                  </p:stCondLst>
                                  <p:childTnLst>
                                    <p:set>
                                      <p:cBhvr>
                                        <p:cTn id="684" dur="1" fill="hold">
                                          <p:stCondLst>
                                            <p:cond delay="0"/>
                                          </p:stCondLst>
                                        </p:cTn>
                                        <p:tgtEl>
                                          <p:spTgt spid="204">
                                            <p:txEl>
                                              <p:pRg st="1" end="1"/>
                                            </p:txEl>
                                          </p:spTgt>
                                        </p:tgtEl>
                                        <p:attrNameLst>
                                          <p:attrName>style.visibility</p:attrName>
                                        </p:attrNameLst>
                                      </p:cBhvr>
                                      <p:to>
                                        <p:strVal val="visible"/>
                                      </p:to>
                                    </p:set>
                                  </p:childTnLst>
                                </p:cTn>
                              </p:par>
                            </p:childTnLst>
                          </p:cTn>
                        </p:par>
                      </p:childTnLst>
                    </p:cTn>
                  </p:par>
                  <p:par>
                    <p:cTn id="685" fill="hold">
                      <p:stCondLst>
                        <p:cond delay="indefinite"/>
                      </p:stCondLst>
                      <p:childTnLst>
                        <p:par>
                          <p:cTn id="686" fill="hold">
                            <p:stCondLst>
                              <p:cond delay="0"/>
                            </p:stCondLst>
                            <p:childTnLst>
                              <p:par>
                                <p:cTn id="687" nodeType="clickEffect" fill="hold" presetClass="entr" presetID="1">
                                  <p:stCondLst>
                                    <p:cond delay="0"/>
                                  </p:stCondLst>
                                  <p:childTnLst>
                                    <p:set>
                                      <p:cBhvr>
                                        <p:cTn id="688" dur="1" fill="hold">
                                          <p:stCondLst>
                                            <p:cond delay="0"/>
                                          </p:stCondLst>
                                        </p:cTn>
                                        <p:tgtEl>
                                          <p:spTgt spid="204">
                                            <p:txEl>
                                              <p:pRg st="2" end="2"/>
                                            </p:txEl>
                                          </p:spTgt>
                                        </p:tgtEl>
                                        <p:attrNameLst>
                                          <p:attrName>style.visibility</p:attrName>
                                        </p:attrNameLst>
                                      </p:cBhvr>
                                      <p:to>
                                        <p:strVal val="visible"/>
                                      </p:to>
                                    </p:set>
                                  </p:childTnLst>
                                </p:cTn>
                              </p:par>
                            </p:childTnLst>
                          </p:cTn>
                        </p:par>
                      </p:childTnLst>
                    </p:cTn>
                  </p:par>
                  <p:par>
                    <p:cTn id="689" fill="hold">
                      <p:stCondLst>
                        <p:cond delay="indefinite"/>
                      </p:stCondLst>
                      <p:childTnLst>
                        <p:par>
                          <p:cTn id="690" fill="hold">
                            <p:stCondLst>
                              <p:cond delay="0"/>
                            </p:stCondLst>
                            <p:childTnLst>
                              <p:par>
                                <p:cTn id="691" nodeType="clickEffect" fill="hold" presetClass="entr" presetID="1">
                                  <p:stCondLst>
                                    <p:cond delay="0"/>
                                  </p:stCondLst>
                                  <p:childTnLst>
                                    <p:set>
                                      <p:cBhvr>
                                        <p:cTn id="692" dur="1" fill="hold">
                                          <p:stCondLst>
                                            <p:cond delay="0"/>
                                          </p:stCondLst>
                                        </p:cTn>
                                        <p:tgtEl>
                                          <p:spTgt spid="20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6" name="Google Shape;78;p16" descr=""/>
          <p:cNvPicPr/>
          <p:nvPr/>
        </p:nvPicPr>
        <p:blipFill>
          <a:blip r:embed="rId1"/>
          <a:stretch/>
        </p:blipFill>
        <p:spPr>
          <a:xfrm>
            <a:off x="5573520" y="443160"/>
            <a:ext cx="2879640" cy="3935520"/>
          </a:xfrm>
          <a:prstGeom prst="rect">
            <a:avLst/>
          </a:prstGeom>
          <a:ln w="0">
            <a:noFill/>
          </a:ln>
        </p:spPr>
      </p:pic>
      <p:sp>
        <p:nvSpPr>
          <p:cNvPr id="97" name="Google Shape;79;p16"/>
          <p:cNvSpPr/>
          <p:nvPr/>
        </p:nvSpPr>
        <p:spPr>
          <a:xfrm>
            <a:off x="5700960" y="4196520"/>
            <a:ext cx="2450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Ace Clubs</a:t>
            </a:r>
            <a:endParaRPr b="0" lang="en-US" sz="1600" spc="-1" strike="noStrike">
              <a:solidFill>
                <a:srgbClr val="000000"/>
              </a:solidFill>
              <a:latin typeface="Arial"/>
            </a:endParaRPr>
          </a:p>
        </p:txBody>
      </p:sp>
      <p:sp>
        <p:nvSpPr>
          <p:cNvPr id="98" name="Google Shape;80;p16"/>
          <p:cNvSpPr/>
          <p:nvPr/>
        </p:nvSpPr>
        <p:spPr>
          <a:xfrm>
            <a:off x="767520" y="1256400"/>
            <a:ext cx="2368800" cy="58716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endParaRPr b="0" lang="en-US" sz="1400" spc="-1" strike="noStrike">
              <a:solidFill>
                <a:srgbClr val="000000"/>
              </a:solidFill>
              <a:latin typeface="Arial"/>
            </a:endParaRPr>
          </a:p>
        </p:txBody>
      </p:sp>
      <p:sp>
        <p:nvSpPr>
          <p:cNvPr id="99" name="Google Shape;81;p16"/>
          <p:cNvSpPr/>
          <p:nvPr/>
        </p:nvSpPr>
        <p:spPr>
          <a:xfrm>
            <a:off x="593280" y="452160"/>
            <a:ext cx="4058280" cy="325764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 contents of each circle add up to the same thing. Look at adding up all four circles.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rgbClr val="000000"/>
                </a:solidFill>
                <a:latin typeface="Arial"/>
                <a:ea typeface="Arial"/>
              </a:rPr>
              <a:t>Four of the circle sums will be the sum of all the numbers (36) plus the four overlap regions. So a circle sum is one fourth of that, which is 9 plus a fourth of the overlaps.</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rgbClr val="000000"/>
                </a:solidFill>
                <a:latin typeface="Arial"/>
                <a:ea typeface="Arial"/>
              </a:rPr>
              <a:t>The smallest sum for the overlaps is 1+2+3+4 = 10, and the largest is 5+6+7+8 = 26. The overlap sum must be evenly divisible by four, so it is 12, 16, 20, or 24. Thus, the circle sums must be 9 plus one fourth of that, which is 9+3, 9+4, 9+5, or 9+6, which narrows the possibilities a lot!</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5" name="Google Shape;331;p52" descr=""/>
          <p:cNvPicPr/>
          <p:nvPr/>
        </p:nvPicPr>
        <p:blipFill>
          <a:blip r:embed="rId1"/>
          <a:srcRect l="86" t="0" r="86" b="0"/>
          <a:stretch/>
        </p:blipFill>
        <p:spPr>
          <a:xfrm>
            <a:off x="5486400" y="444960"/>
            <a:ext cx="2877120" cy="3931560"/>
          </a:xfrm>
          <a:prstGeom prst="rect">
            <a:avLst/>
          </a:prstGeom>
          <a:ln w="0">
            <a:noFill/>
          </a:ln>
        </p:spPr>
      </p:pic>
      <p:sp>
        <p:nvSpPr>
          <p:cNvPr id="206" name="Google Shape;332;p52"/>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10 Clubs</a:t>
            </a:r>
            <a:endParaRPr b="0" lang="en-US" sz="1600" spc="-1" strike="noStrike">
              <a:solidFill>
                <a:srgbClr val="000000"/>
              </a:solidFill>
              <a:latin typeface="Arial"/>
            </a:endParaRPr>
          </a:p>
        </p:txBody>
      </p:sp>
      <p:sp>
        <p:nvSpPr>
          <p:cNvPr id="207" name="Google Shape;333;p52"/>
          <p:cNvSpPr/>
          <p:nvPr/>
        </p:nvSpPr>
        <p:spPr>
          <a:xfrm>
            <a:off x="584640" y="455040"/>
            <a:ext cx="3851640" cy="1552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Be organized in your counting. </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What are the possible sizes for all the different squares?</a:t>
            </a:r>
            <a:endParaRPr b="0" lang="en-US" sz="1400" spc="-1" strike="noStrike">
              <a:solidFill>
                <a:srgbClr val="000000"/>
              </a:solidFill>
              <a:latin typeface="Arial"/>
            </a:endParaRPr>
          </a:p>
          <a:p>
            <a:pPr>
              <a:lnSpc>
                <a:spcPct val="100000"/>
              </a:lnSpc>
              <a:spcBef>
                <a:spcPts val="799"/>
              </a:spcBef>
              <a:spcAft>
                <a:spcPts val="799"/>
              </a:spcAft>
              <a:tabLst>
                <a:tab algn="l" pos="0"/>
              </a:tabLst>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93" dur="indefinite" restart="never" nodeType="tmRoot">
          <p:childTnLst>
            <p:seq>
              <p:cTn id="694" dur="indefinite" nodeType="mainSeq">
                <p:childTnLst>
                  <p:par>
                    <p:cTn id="695" fill="hold">
                      <p:stCondLst>
                        <p:cond delay="indefinite"/>
                      </p:stCondLst>
                      <p:childTnLst>
                        <p:par>
                          <p:cTn id="696" fill="hold">
                            <p:stCondLst>
                              <p:cond delay="0"/>
                            </p:stCondLst>
                            <p:childTnLst>
                              <p:par>
                                <p:cTn id="697" nodeType="clickEffect" fill="hold" presetClass="entr" presetID="1">
                                  <p:stCondLst>
                                    <p:cond delay="0"/>
                                  </p:stCondLst>
                                  <p:childTnLst>
                                    <p:set>
                                      <p:cBhvr>
                                        <p:cTn id="698"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699" fill="hold">
                      <p:stCondLst>
                        <p:cond delay="indefinite"/>
                      </p:stCondLst>
                      <p:childTnLst>
                        <p:par>
                          <p:cTn id="700" fill="hold">
                            <p:stCondLst>
                              <p:cond delay="0"/>
                            </p:stCondLst>
                            <p:childTnLst>
                              <p:par>
                                <p:cTn id="701" nodeType="clickEffect" fill="hold" presetClass="entr" presetID="1">
                                  <p:stCondLst>
                                    <p:cond delay="0"/>
                                  </p:stCondLst>
                                  <p:childTnLst>
                                    <p:set>
                                      <p:cBhvr>
                                        <p:cTn id="702" dur="1" fill="hold">
                                          <p:stCondLst>
                                            <p:cond delay="0"/>
                                          </p:stCondLst>
                                        </p:cTn>
                                        <p:tgtEl>
                                          <p:spTgt spid="207">
                                            <p:txEl>
                                              <p:pRg st="1" end="1"/>
                                            </p:txEl>
                                          </p:spTgt>
                                        </p:tgtEl>
                                        <p:attrNameLst>
                                          <p:attrName>style.visibility</p:attrName>
                                        </p:attrNameLst>
                                      </p:cBhvr>
                                      <p:to>
                                        <p:strVal val="visible"/>
                                      </p:to>
                                    </p:set>
                                  </p:childTnLst>
                                </p:cTn>
                              </p:par>
                            </p:childTnLst>
                          </p:cTn>
                        </p:par>
                      </p:childTnLst>
                    </p:cTn>
                  </p:par>
                  <p:par>
                    <p:cTn id="703" fill="hold">
                      <p:stCondLst>
                        <p:cond delay="indefinite"/>
                      </p:stCondLst>
                      <p:childTnLst>
                        <p:par>
                          <p:cTn id="704" fill="hold">
                            <p:stCondLst>
                              <p:cond delay="0"/>
                            </p:stCondLst>
                            <p:childTnLst>
                              <p:par>
                                <p:cTn id="705" nodeType="clickEffect" fill="hold" presetClass="entr" presetID="1">
                                  <p:stCondLst>
                                    <p:cond delay="0"/>
                                  </p:stCondLst>
                                  <p:childTnLst>
                                    <p:set>
                                      <p:cBhvr>
                                        <p:cTn id="706"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707" fill="hold">
                      <p:stCondLst>
                        <p:cond delay="indefinite"/>
                      </p:stCondLst>
                      <p:childTnLst>
                        <p:par>
                          <p:cTn id="708" fill="hold">
                            <p:stCondLst>
                              <p:cond delay="0"/>
                            </p:stCondLst>
                            <p:childTnLst>
                              <p:par>
                                <p:cTn id="709" nodeType="clickEffect" fill="hold" presetClass="entr" presetID="1">
                                  <p:stCondLst>
                                    <p:cond delay="0"/>
                                  </p:stCondLst>
                                  <p:childTnLst>
                                    <p:set>
                                      <p:cBhvr>
                                        <p:cTn id="710" dur="1" fill="hold">
                                          <p:stCondLst>
                                            <p:cond delay="0"/>
                                          </p:stCondLst>
                                        </p:cTn>
                                        <p:tgtEl>
                                          <p:spTgt spid="20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8" name="Google Shape;338;p53" descr=""/>
          <p:cNvPicPr/>
          <p:nvPr/>
        </p:nvPicPr>
        <p:blipFill>
          <a:blip r:embed="rId1"/>
          <a:srcRect l="0" t="126" r="0" b="126"/>
          <a:stretch/>
        </p:blipFill>
        <p:spPr>
          <a:xfrm>
            <a:off x="5486400" y="444960"/>
            <a:ext cx="2889000" cy="3931560"/>
          </a:xfrm>
          <a:prstGeom prst="rect">
            <a:avLst/>
          </a:prstGeom>
          <a:ln w="0">
            <a:noFill/>
          </a:ln>
        </p:spPr>
      </p:pic>
      <p:sp>
        <p:nvSpPr>
          <p:cNvPr id="209" name="Google Shape;339;p53"/>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10 Diamonds</a:t>
            </a:r>
            <a:endParaRPr b="0" lang="en-US" sz="1600" spc="-1" strike="noStrike">
              <a:solidFill>
                <a:srgbClr val="000000"/>
              </a:solidFill>
              <a:latin typeface="Arial"/>
            </a:endParaRPr>
          </a:p>
        </p:txBody>
      </p:sp>
      <p:sp>
        <p:nvSpPr>
          <p:cNvPr id="210" name="Google Shape;340;p53"/>
          <p:cNvSpPr/>
          <p:nvPr/>
        </p:nvSpPr>
        <p:spPr>
          <a:xfrm>
            <a:off x="584640" y="455040"/>
            <a:ext cx="3851640" cy="35722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What are the possibilities for the thousands digit of the original number?</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 thousands digit must be 1 or 2, or the result of multiplying by 4 would be too big. Also, because the result of multiplying by 4 uses this digit as its ones digit, the digit cannot be odd. So, it must be 2, and the original ones digit must be 8.</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That logic works no matter how many digits the number has, and it is easy to check that numbers of the from 28 or 2x8 never work.</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Use your answer for four-digit numbers to find answers for more digits.</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711" dur="indefinite" restart="never" nodeType="tmRoot">
          <p:childTnLst>
            <p:seq>
              <p:cTn id="712" dur="indefinite" nodeType="mainSeq">
                <p:childTnLst>
                  <p:par>
                    <p:cTn id="713" fill="hold">
                      <p:stCondLst>
                        <p:cond delay="indefinite"/>
                      </p:stCondLst>
                      <p:childTnLst>
                        <p:par>
                          <p:cTn id="714" fill="hold">
                            <p:stCondLst>
                              <p:cond delay="0"/>
                            </p:stCondLst>
                            <p:childTnLst>
                              <p:par>
                                <p:cTn id="715" nodeType="clickEffect" fill="hold" presetClass="entr" presetID="1">
                                  <p:stCondLst>
                                    <p:cond delay="0"/>
                                  </p:stCondLst>
                                  <p:childTnLst>
                                    <p:set>
                                      <p:cBhvr>
                                        <p:cTn id="716" dur="1" fill="hold">
                                          <p:stCondLst>
                                            <p:cond delay="0"/>
                                          </p:stCondLst>
                                        </p:cTn>
                                        <p:tgtEl>
                                          <p:spTgt spid="210">
                                            <p:txEl>
                                              <p:pRg st="0" end="0"/>
                                            </p:txEl>
                                          </p:spTgt>
                                        </p:tgtEl>
                                        <p:attrNameLst>
                                          <p:attrName>style.visibility</p:attrName>
                                        </p:attrNameLst>
                                      </p:cBhvr>
                                      <p:to>
                                        <p:strVal val="visible"/>
                                      </p:to>
                                    </p:set>
                                  </p:childTnLst>
                                </p:cTn>
                              </p:par>
                            </p:childTnLst>
                          </p:cTn>
                        </p:par>
                      </p:childTnLst>
                    </p:cTn>
                  </p:par>
                  <p:par>
                    <p:cTn id="717" fill="hold">
                      <p:stCondLst>
                        <p:cond delay="indefinite"/>
                      </p:stCondLst>
                      <p:childTnLst>
                        <p:par>
                          <p:cTn id="718" fill="hold">
                            <p:stCondLst>
                              <p:cond delay="0"/>
                            </p:stCondLst>
                            <p:childTnLst>
                              <p:par>
                                <p:cTn id="719" nodeType="clickEffect" fill="hold" presetClass="entr" presetID="1">
                                  <p:stCondLst>
                                    <p:cond delay="0"/>
                                  </p:stCondLst>
                                  <p:childTnLst>
                                    <p:set>
                                      <p:cBhvr>
                                        <p:cTn id="720" dur="1" fill="hold">
                                          <p:stCondLst>
                                            <p:cond delay="0"/>
                                          </p:stCondLst>
                                        </p:cTn>
                                        <p:tgtEl>
                                          <p:spTgt spid="210">
                                            <p:txEl>
                                              <p:pRg st="1" end="1"/>
                                            </p:txEl>
                                          </p:spTgt>
                                        </p:tgtEl>
                                        <p:attrNameLst>
                                          <p:attrName>style.visibility</p:attrName>
                                        </p:attrNameLst>
                                      </p:cBhvr>
                                      <p:to>
                                        <p:strVal val="visible"/>
                                      </p:to>
                                    </p:set>
                                  </p:childTnLst>
                                </p:cTn>
                              </p:par>
                            </p:childTnLst>
                          </p:cTn>
                        </p:par>
                      </p:childTnLst>
                    </p:cTn>
                  </p:par>
                  <p:par>
                    <p:cTn id="721" fill="hold">
                      <p:stCondLst>
                        <p:cond delay="indefinite"/>
                      </p:stCondLst>
                      <p:childTnLst>
                        <p:par>
                          <p:cTn id="722" fill="hold">
                            <p:stCondLst>
                              <p:cond delay="0"/>
                            </p:stCondLst>
                            <p:childTnLst>
                              <p:par>
                                <p:cTn id="723" nodeType="clickEffect" fill="hold" presetClass="entr" presetID="1">
                                  <p:stCondLst>
                                    <p:cond delay="0"/>
                                  </p:stCondLst>
                                  <p:childTnLst>
                                    <p:set>
                                      <p:cBhvr>
                                        <p:cTn id="724" dur="1" fill="hold">
                                          <p:stCondLst>
                                            <p:cond delay="0"/>
                                          </p:stCondLst>
                                        </p:cTn>
                                        <p:tgtEl>
                                          <p:spTgt spid="210">
                                            <p:txEl>
                                              <p:pRg st="2" end="2"/>
                                            </p:txEl>
                                          </p:spTgt>
                                        </p:tgtEl>
                                        <p:attrNameLst>
                                          <p:attrName>style.visibility</p:attrName>
                                        </p:attrNameLst>
                                      </p:cBhvr>
                                      <p:to>
                                        <p:strVal val="visible"/>
                                      </p:to>
                                    </p:set>
                                  </p:childTnLst>
                                </p:cTn>
                              </p:par>
                            </p:childTnLst>
                          </p:cTn>
                        </p:par>
                      </p:childTnLst>
                    </p:cTn>
                  </p:par>
                  <p:par>
                    <p:cTn id="725" fill="hold">
                      <p:stCondLst>
                        <p:cond delay="indefinite"/>
                      </p:stCondLst>
                      <p:childTnLst>
                        <p:par>
                          <p:cTn id="726" fill="hold">
                            <p:stCondLst>
                              <p:cond delay="0"/>
                            </p:stCondLst>
                            <p:childTnLst>
                              <p:par>
                                <p:cTn id="727" nodeType="clickEffect" fill="hold" presetClass="entr" presetID="1">
                                  <p:stCondLst>
                                    <p:cond delay="0"/>
                                  </p:stCondLst>
                                  <p:childTnLst>
                                    <p:set>
                                      <p:cBhvr>
                                        <p:cTn id="728" dur="1" fill="hold">
                                          <p:stCondLst>
                                            <p:cond delay="0"/>
                                          </p:stCondLst>
                                        </p:cTn>
                                        <p:tgtEl>
                                          <p:spTgt spid="210">
                                            <p:txEl>
                                              <p:pRg st="3" end="3"/>
                                            </p:txEl>
                                          </p:spTgt>
                                        </p:tgtEl>
                                        <p:attrNameLst>
                                          <p:attrName>style.visibility</p:attrName>
                                        </p:attrNameLst>
                                      </p:cBhvr>
                                      <p:to>
                                        <p:strVal val="visible"/>
                                      </p:to>
                                    </p:set>
                                  </p:childTnLst>
                                </p:cTn>
                              </p:par>
                            </p:childTnLst>
                          </p:cTn>
                        </p:par>
                      </p:childTnLst>
                    </p:cTn>
                  </p:par>
                  <p:par>
                    <p:cTn id="729" fill="hold">
                      <p:stCondLst>
                        <p:cond delay="indefinite"/>
                      </p:stCondLst>
                      <p:childTnLst>
                        <p:par>
                          <p:cTn id="730" fill="hold">
                            <p:stCondLst>
                              <p:cond delay="0"/>
                            </p:stCondLst>
                            <p:childTnLst>
                              <p:par>
                                <p:cTn id="731" nodeType="clickEffect" fill="hold" presetClass="entr" presetID="1">
                                  <p:stCondLst>
                                    <p:cond delay="0"/>
                                  </p:stCondLst>
                                  <p:childTnLst>
                                    <p:set>
                                      <p:cBhvr>
                                        <p:cTn id="732" dur="1" fill="hold">
                                          <p:stCondLst>
                                            <p:cond delay="0"/>
                                          </p:stCondLst>
                                        </p:cTn>
                                        <p:tgtEl>
                                          <p:spTgt spid="21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1" name="Google Shape;345;p54" descr=""/>
          <p:cNvPicPr/>
          <p:nvPr/>
        </p:nvPicPr>
        <p:blipFill>
          <a:blip r:embed="rId1"/>
          <a:srcRect l="86" t="0" r="86" b="0"/>
          <a:stretch/>
        </p:blipFill>
        <p:spPr>
          <a:xfrm>
            <a:off x="5486400" y="444960"/>
            <a:ext cx="2877120" cy="3931560"/>
          </a:xfrm>
          <a:prstGeom prst="rect">
            <a:avLst/>
          </a:prstGeom>
          <a:ln w="0">
            <a:noFill/>
          </a:ln>
        </p:spPr>
      </p:pic>
      <p:sp>
        <p:nvSpPr>
          <p:cNvPr id="212" name="Google Shape;346;p54"/>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10 Hearts</a:t>
            </a:r>
            <a:endParaRPr b="0" lang="en-US" sz="1600" spc="-1" strike="noStrike">
              <a:solidFill>
                <a:srgbClr val="000000"/>
              </a:solidFill>
              <a:latin typeface="Arial"/>
            </a:endParaRPr>
          </a:p>
        </p:txBody>
      </p:sp>
      <p:sp>
        <p:nvSpPr>
          <p:cNvPr id="213" name="Google Shape;347;p54"/>
          <p:cNvSpPr/>
          <p:nvPr/>
        </p:nvSpPr>
        <p:spPr>
          <a:xfrm>
            <a:off x="584640" y="455040"/>
            <a:ext cx="3851640" cy="7102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Find answers from 0 to 16.</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733" dur="indefinite" restart="never" nodeType="tmRoot">
          <p:childTnLst>
            <p:seq>
              <p:cTn id="734" dur="indefinite" nodeType="mainSeq">
                <p:childTnLst>
                  <p:par>
                    <p:cTn id="735" fill="hold">
                      <p:stCondLst>
                        <p:cond delay="indefinite"/>
                      </p:stCondLst>
                      <p:childTnLst>
                        <p:par>
                          <p:cTn id="736" fill="hold">
                            <p:stCondLst>
                              <p:cond delay="0"/>
                            </p:stCondLst>
                            <p:childTnLst>
                              <p:par>
                                <p:cTn id="737" nodeType="clickEffect" fill="hold" presetClass="entr" presetID="1">
                                  <p:stCondLst>
                                    <p:cond delay="0"/>
                                  </p:stCondLst>
                                  <p:childTnLst>
                                    <p:set>
                                      <p:cBhvr>
                                        <p:cTn id="738" dur="1" fill="hold">
                                          <p:stCondLst>
                                            <p:cond delay="0"/>
                                          </p:stCondLst>
                                        </p:cTn>
                                        <p:tgtEl>
                                          <p:spTgt spid="213">
                                            <p:txEl>
                                              <p:pRg st="0" end="0"/>
                                            </p:txEl>
                                          </p:spTgt>
                                        </p:tgtEl>
                                        <p:attrNameLst>
                                          <p:attrName>style.visibility</p:attrName>
                                        </p:attrNameLst>
                                      </p:cBhvr>
                                      <p:to>
                                        <p:strVal val="visible"/>
                                      </p:to>
                                    </p:set>
                                  </p:childTnLst>
                                </p:cTn>
                              </p:par>
                            </p:childTnLst>
                          </p:cTn>
                        </p:par>
                      </p:childTnLst>
                    </p:cTn>
                  </p:par>
                  <p:par>
                    <p:cTn id="739" fill="hold">
                      <p:stCondLst>
                        <p:cond delay="indefinite"/>
                      </p:stCondLst>
                      <p:childTnLst>
                        <p:par>
                          <p:cTn id="740" fill="hold">
                            <p:stCondLst>
                              <p:cond delay="0"/>
                            </p:stCondLst>
                            <p:childTnLst>
                              <p:par>
                                <p:cTn id="741" nodeType="clickEffect" fill="hold" presetClass="entr" presetID="1">
                                  <p:stCondLst>
                                    <p:cond delay="0"/>
                                  </p:stCondLst>
                                  <p:childTnLst>
                                    <p:set>
                                      <p:cBhvr>
                                        <p:cTn id="742" dur="1" fill="hold">
                                          <p:stCondLst>
                                            <p:cond delay="0"/>
                                          </p:stCondLst>
                                        </p:cTn>
                                        <p:tgtEl>
                                          <p:spTgt spid="213">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4" name="Google Shape;352;p55" descr=""/>
          <p:cNvPicPr/>
          <p:nvPr/>
        </p:nvPicPr>
        <p:blipFill>
          <a:blip r:embed="rId1"/>
          <a:srcRect l="86" t="0" r="86" b="0"/>
          <a:stretch/>
        </p:blipFill>
        <p:spPr>
          <a:xfrm>
            <a:off x="5486400" y="444960"/>
            <a:ext cx="2877120" cy="3931560"/>
          </a:xfrm>
          <a:prstGeom prst="rect">
            <a:avLst/>
          </a:prstGeom>
          <a:ln w="0">
            <a:noFill/>
          </a:ln>
        </p:spPr>
      </p:pic>
      <p:sp>
        <p:nvSpPr>
          <p:cNvPr id="215" name="Google Shape;353;p55"/>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10 Spades</a:t>
            </a:r>
            <a:endParaRPr b="0" lang="en-US" sz="1600" spc="-1" strike="noStrike">
              <a:solidFill>
                <a:srgbClr val="000000"/>
              </a:solidFill>
              <a:latin typeface="Arial"/>
            </a:endParaRPr>
          </a:p>
        </p:txBody>
      </p:sp>
      <p:sp>
        <p:nvSpPr>
          <p:cNvPr id="216" name="Google Shape;354;p55"/>
          <p:cNvSpPr/>
          <p:nvPr/>
        </p:nvSpPr>
        <p:spPr>
          <a:xfrm>
            <a:off x="584640" y="455040"/>
            <a:ext cx="3851640" cy="197892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There are lots of solutions.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You only need to check the possibly compatible denominators of 1, 2, 3, 4, 6, 8, and 9.</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The right side has solutions for all numbers except for 6.</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743" dur="indefinite" restart="never" nodeType="tmRoot">
          <p:childTnLst>
            <p:seq>
              <p:cTn id="744" dur="indefinite" nodeType="mainSeq">
                <p:childTnLst>
                  <p:par>
                    <p:cTn id="745" fill="hold">
                      <p:stCondLst>
                        <p:cond delay="indefinite"/>
                      </p:stCondLst>
                      <p:childTnLst>
                        <p:par>
                          <p:cTn id="746" fill="hold">
                            <p:stCondLst>
                              <p:cond delay="0"/>
                            </p:stCondLst>
                            <p:childTnLst>
                              <p:par>
                                <p:cTn id="747" nodeType="clickEffect" fill="hold" presetClass="entr" presetID="1">
                                  <p:stCondLst>
                                    <p:cond delay="0"/>
                                  </p:stCondLst>
                                  <p:childTnLst>
                                    <p:set>
                                      <p:cBhvr>
                                        <p:cTn id="748"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749" fill="hold">
                      <p:stCondLst>
                        <p:cond delay="indefinite"/>
                      </p:stCondLst>
                      <p:childTnLst>
                        <p:par>
                          <p:cTn id="750" fill="hold">
                            <p:stCondLst>
                              <p:cond delay="0"/>
                            </p:stCondLst>
                            <p:childTnLst>
                              <p:par>
                                <p:cTn id="751" nodeType="clickEffect" fill="hold" presetClass="entr" presetID="1">
                                  <p:stCondLst>
                                    <p:cond delay="0"/>
                                  </p:stCondLst>
                                  <p:childTnLst>
                                    <p:set>
                                      <p:cBhvr>
                                        <p:cTn id="752" dur="1" fill="hold">
                                          <p:stCondLst>
                                            <p:cond delay="0"/>
                                          </p:stCondLst>
                                        </p:cTn>
                                        <p:tgtEl>
                                          <p:spTgt spid="216">
                                            <p:txEl>
                                              <p:pRg st="1" end="1"/>
                                            </p:txEl>
                                          </p:spTgt>
                                        </p:tgtEl>
                                        <p:attrNameLst>
                                          <p:attrName>style.visibility</p:attrName>
                                        </p:attrNameLst>
                                      </p:cBhvr>
                                      <p:to>
                                        <p:strVal val="visible"/>
                                      </p:to>
                                    </p:set>
                                  </p:childTnLst>
                                </p:cTn>
                              </p:par>
                            </p:childTnLst>
                          </p:cTn>
                        </p:par>
                      </p:childTnLst>
                    </p:cTn>
                  </p:par>
                  <p:par>
                    <p:cTn id="753" fill="hold">
                      <p:stCondLst>
                        <p:cond delay="indefinite"/>
                      </p:stCondLst>
                      <p:childTnLst>
                        <p:par>
                          <p:cTn id="754" fill="hold">
                            <p:stCondLst>
                              <p:cond delay="0"/>
                            </p:stCondLst>
                            <p:childTnLst>
                              <p:par>
                                <p:cTn id="755" nodeType="clickEffect" fill="hold" presetClass="entr" presetID="1">
                                  <p:stCondLst>
                                    <p:cond delay="0"/>
                                  </p:stCondLst>
                                  <p:childTnLst>
                                    <p:set>
                                      <p:cBhvr>
                                        <p:cTn id="756" dur="1" fill="hold">
                                          <p:stCondLst>
                                            <p:cond delay="0"/>
                                          </p:stCondLst>
                                        </p:cTn>
                                        <p:tgtEl>
                                          <p:spTgt spid="216">
                                            <p:txEl>
                                              <p:pRg st="2" end="2"/>
                                            </p:txEl>
                                          </p:spTgt>
                                        </p:tgtEl>
                                        <p:attrNameLst>
                                          <p:attrName>style.visibility</p:attrName>
                                        </p:attrNameLst>
                                      </p:cBhvr>
                                      <p:to>
                                        <p:strVal val="visible"/>
                                      </p:to>
                                    </p:set>
                                  </p:childTnLst>
                                </p:cTn>
                              </p:par>
                            </p:childTnLst>
                          </p:cTn>
                        </p:par>
                      </p:childTnLst>
                    </p:cTn>
                  </p:par>
                  <p:par>
                    <p:cTn id="757" fill="hold">
                      <p:stCondLst>
                        <p:cond delay="indefinite"/>
                      </p:stCondLst>
                      <p:childTnLst>
                        <p:par>
                          <p:cTn id="758" fill="hold">
                            <p:stCondLst>
                              <p:cond delay="0"/>
                            </p:stCondLst>
                            <p:childTnLst>
                              <p:par>
                                <p:cTn id="759" nodeType="clickEffect" fill="hold" presetClass="entr" presetID="1">
                                  <p:stCondLst>
                                    <p:cond delay="0"/>
                                  </p:stCondLst>
                                  <p:childTnLst>
                                    <p:set>
                                      <p:cBhvr>
                                        <p:cTn id="760" dur="1" fill="hold">
                                          <p:stCondLst>
                                            <p:cond delay="0"/>
                                          </p:stCondLst>
                                        </p:cTn>
                                        <p:tgtEl>
                                          <p:spTgt spid="216">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7" name="Google Shape;359;p56" descr=""/>
          <p:cNvPicPr/>
          <p:nvPr/>
        </p:nvPicPr>
        <p:blipFill>
          <a:blip r:embed="rId1"/>
          <a:srcRect l="86" t="0" r="86" b="0"/>
          <a:stretch/>
        </p:blipFill>
        <p:spPr>
          <a:xfrm>
            <a:off x="5486400" y="444960"/>
            <a:ext cx="2877120" cy="3931560"/>
          </a:xfrm>
          <a:prstGeom prst="rect">
            <a:avLst/>
          </a:prstGeom>
          <a:ln w="0">
            <a:noFill/>
          </a:ln>
        </p:spPr>
      </p:pic>
      <p:sp>
        <p:nvSpPr>
          <p:cNvPr id="218" name="Google Shape;360;p56"/>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J Clubs</a:t>
            </a:r>
            <a:endParaRPr b="0" lang="en-US" sz="1600" spc="-1" strike="noStrike">
              <a:solidFill>
                <a:srgbClr val="000000"/>
              </a:solidFill>
              <a:latin typeface="Arial"/>
            </a:endParaRPr>
          </a:p>
        </p:txBody>
      </p:sp>
      <p:sp>
        <p:nvSpPr>
          <p:cNvPr id="219" name="Google Shape;361;p56"/>
          <p:cNvSpPr/>
          <p:nvPr/>
        </p:nvSpPr>
        <p:spPr>
          <a:xfrm>
            <a:off x="584640" y="455040"/>
            <a:ext cx="4221000" cy="219204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As in the puzzle “Finding Squares 1” (10 of Clubs), this calls for careful and organized counting.</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Categorize all the squares by what the top side does – in moving from left to right, how many dots does the top side go to the right and how many dots does it go up or down?</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 </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761" dur="indefinite" restart="never" nodeType="tmRoot">
          <p:childTnLst>
            <p:seq>
              <p:cTn id="762" dur="indefinite" nodeType="mainSeq">
                <p:childTnLst>
                  <p:par>
                    <p:cTn id="763" fill="hold">
                      <p:stCondLst>
                        <p:cond delay="indefinite"/>
                      </p:stCondLst>
                      <p:childTnLst>
                        <p:par>
                          <p:cTn id="764" fill="hold">
                            <p:stCondLst>
                              <p:cond delay="0"/>
                            </p:stCondLst>
                            <p:childTnLst>
                              <p:par>
                                <p:cTn id="765" nodeType="clickEffect" fill="hold" presetClass="entr" presetID="1">
                                  <p:stCondLst>
                                    <p:cond delay="0"/>
                                  </p:stCondLst>
                                  <p:childTnLst>
                                    <p:set>
                                      <p:cBhvr>
                                        <p:cTn id="766" dur="1" fill="hold">
                                          <p:stCondLst>
                                            <p:cond delay="0"/>
                                          </p:stCondLst>
                                        </p:cTn>
                                        <p:tgtEl>
                                          <p:spTgt spid="219">
                                            <p:txEl>
                                              <p:pRg st="0" end="0"/>
                                            </p:txEl>
                                          </p:spTgt>
                                        </p:tgtEl>
                                        <p:attrNameLst>
                                          <p:attrName>style.visibility</p:attrName>
                                        </p:attrNameLst>
                                      </p:cBhvr>
                                      <p:to>
                                        <p:strVal val="visible"/>
                                      </p:to>
                                    </p:set>
                                  </p:childTnLst>
                                </p:cTn>
                              </p:par>
                            </p:childTnLst>
                          </p:cTn>
                        </p:par>
                      </p:childTnLst>
                    </p:cTn>
                  </p:par>
                  <p:par>
                    <p:cTn id="767" fill="hold">
                      <p:stCondLst>
                        <p:cond delay="indefinite"/>
                      </p:stCondLst>
                      <p:childTnLst>
                        <p:par>
                          <p:cTn id="768" fill="hold">
                            <p:stCondLst>
                              <p:cond delay="0"/>
                            </p:stCondLst>
                            <p:childTnLst>
                              <p:par>
                                <p:cTn id="769" nodeType="clickEffect" fill="hold" presetClass="entr" presetID="1">
                                  <p:stCondLst>
                                    <p:cond delay="0"/>
                                  </p:stCondLst>
                                  <p:childTnLst>
                                    <p:set>
                                      <p:cBhvr>
                                        <p:cTn id="770" dur="1" fill="hold">
                                          <p:stCondLst>
                                            <p:cond delay="0"/>
                                          </p:stCondLst>
                                        </p:cTn>
                                        <p:tgtEl>
                                          <p:spTgt spid="219">
                                            <p:txEl>
                                              <p:pRg st="1" end="1"/>
                                            </p:txEl>
                                          </p:spTgt>
                                        </p:tgtEl>
                                        <p:attrNameLst>
                                          <p:attrName>style.visibility</p:attrName>
                                        </p:attrNameLst>
                                      </p:cBhvr>
                                      <p:to>
                                        <p:strVal val="visible"/>
                                      </p:to>
                                    </p:set>
                                  </p:childTnLst>
                                </p:cTn>
                              </p:par>
                            </p:childTnLst>
                          </p:cTn>
                        </p:par>
                      </p:childTnLst>
                    </p:cTn>
                  </p:par>
                  <p:par>
                    <p:cTn id="771" fill="hold">
                      <p:stCondLst>
                        <p:cond delay="indefinite"/>
                      </p:stCondLst>
                      <p:childTnLst>
                        <p:par>
                          <p:cTn id="772" fill="hold">
                            <p:stCondLst>
                              <p:cond delay="0"/>
                            </p:stCondLst>
                            <p:childTnLst>
                              <p:par>
                                <p:cTn id="773" nodeType="clickEffect" fill="hold" presetClass="entr" presetID="1">
                                  <p:stCondLst>
                                    <p:cond delay="0"/>
                                  </p:stCondLst>
                                  <p:childTnLst>
                                    <p:set>
                                      <p:cBhvr>
                                        <p:cTn id="774" dur="1" fill="hold">
                                          <p:stCondLst>
                                            <p:cond delay="0"/>
                                          </p:stCondLst>
                                        </p:cTn>
                                        <p:tgtEl>
                                          <p:spTgt spid="219">
                                            <p:txEl>
                                              <p:pRg st="2" end="2"/>
                                            </p:txEl>
                                          </p:spTgt>
                                        </p:tgtEl>
                                        <p:attrNameLst>
                                          <p:attrName>style.visibility</p:attrName>
                                        </p:attrNameLst>
                                      </p:cBhvr>
                                      <p:to>
                                        <p:strVal val="visible"/>
                                      </p:to>
                                    </p:set>
                                  </p:childTnLst>
                                </p:cTn>
                              </p:par>
                            </p:childTnLst>
                          </p:cTn>
                        </p:par>
                      </p:childTnLst>
                    </p:cTn>
                  </p:par>
                  <p:par>
                    <p:cTn id="775" fill="hold">
                      <p:stCondLst>
                        <p:cond delay="indefinite"/>
                      </p:stCondLst>
                      <p:childTnLst>
                        <p:par>
                          <p:cTn id="776" fill="hold">
                            <p:stCondLst>
                              <p:cond delay="0"/>
                            </p:stCondLst>
                            <p:childTnLst>
                              <p:par>
                                <p:cTn id="777" nodeType="clickEffect" fill="hold" presetClass="entr" presetID="1">
                                  <p:stCondLst>
                                    <p:cond delay="0"/>
                                  </p:stCondLst>
                                  <p:childTnLst>
                                    <p:set>
                                      <p:cBhvr>
                                        <p:cTn id="778" dur="1" fill="hold">
                                          <p:stCondLst>
                                            <p:cond delay="0"/>
                                          </p:stCondLst>
                                        </p:cTn>
                                        <p:tgtEl>
                                          <p:spTgt spid="21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0" name="Google Shape;366;p57" descr=""/>
          <p:cNvPicPr/>
          <p:nvPr/>
        </p:nvPicPr>
        <p:blipFill>
          <a:blip r:embed="rId1"/>
          <a:srcRect l="0" t="11" r="0" b="0"/>
          <a:stretch/>
        </p:blipFill>
        <p:spPr>
          <a:xfrm>
            <a:off x="5486400" y="444960"/>
            <a:ext cx="2882160" cy="3931560"/>
          </a:xfrm>
          <a:prstGeom prst="rect">
            <a:avLst/>
          </a:prstGeom>
          <a:ln w="0">
            <a:noFill/>
          </a:ln>
        </p:spPr>
      </p:pic>
      <p:sp>
        <p:nvSpPr>
          <p:cNvPr id="221" name="Google Shape;367;p57"/>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J Diamonds</a:t>
            </a:r>
            <a:endParaRPr b="0" lang="en-US" sz="1600" spc="-1" strike="noStrike">
              <a:solidFill>
                <a:srgbClr val="000000"/>
              </a:solidFill>
              <a:latin typeface="Arial"/>
            </a:endParaRPr>
          </a:p>
        </p:txBody>
      </p:sp>
      <p:sp>
        <p:nvSpPr>
          <p:cNvPr id="222" name="Google Shape;368;p57"/>
          <p:cNvSpPr/>
          <p:nvPr/>
        </p:nvSpPr>
        <p:spPr>
          <a:xfrm>
            <a:off x="584640" y="455040"/>
            <a:ext cx="3851640" cy="230364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As long as you don’t jump around, this puzzle is easier than it seems. </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Fill the 7-unit cup and pour it into an empty 3-unit cup (leaving 4 units). Empty the 3-unit cup and pour 3-units from the 7-unit cup (leaving 1 unit). Continue this process, refilling the 7-unit cup as needed, until the 7-unit cup has the right amount.</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779" dur="indefinite" restart="never" nodeType="tmRoot">
          <p:childTnLst>
            <p:seq>
              <p:cTn id="780" dur="indefinite" nodeType="mainSeq">
                <p:childTnLst>
                  <p:par>
                    <p:cTn id="781" fill="hold">
                      <p:stCondLst>
                        <p:cond delay="indefinite"/>
                      </p:stCondLst>
                      <p:childTnLst>
                        <p:par>
                          <p:cTn id="782" fill="hold">
                            <p:stCondLst>
                              <p:cond delay="0"/>
                            </p:stCondLst>
                            <p:childTnLst>
                              <p:par>
                                <p:cTn id="783" nodeType="clickEffect" fill="hold" presetClass="entr" presetID="1">
                                  <p:stCondLst>
                                    <p:cond delay="0"/>
                                  </p:stCondLst>
                                  <p:childTnLst>
                                    <p:set>
                                      <p:cBhvr>
                                        <p:cTn id="784"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785" fill="hold">
                      <p:stCondLst>
                        <p:cond delay="indefinite"/>
                      </p:stCondLst>
                      <p:childTnLst>
                        <p:par>
                          <p:cTn id="786" fill="hold">
                            <p:stCondLst>
                              <p:cond delay="0"/>
                            </p:stCondLst>
                            <p:childTnLst>
                              <p:par>
                                <p:cTn id="787" nodeType="clickEffect" fill="hold" presetClass="entr" presetID="1">
                                  <p:stCondLst>
                                    <p:cond delay="0"/>
                                  </p:stCondLst>
                                  <p:childTnLst>
                                    <p:set>
                                      <p:cBhvr>
                                        <p:cTn id="788"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par>
                    <p:cTn id="789" fill="hold">
                      <p:stCondLst>
                        <p:cond delay="indefinite"/>
                      </p:stCondLst>
                      <p:childTnLst>
                        <p:par>
                          <p:cTn id="790" fill="hold">
                            <p:stCondLst>
                              <p:cond delay="0"/>
                            </p:stCondLst>
                            <p:childTnLst>
                              <p:par>
                                <p:cTn id="791" nodeType="clickEffect" fill="hold" presetClass="entr" presetID="1">
                                  <p:stCondLst>
                                    <p:cond delay="0"/>
                                  </p:stCondLst>
                                  <p:childTnLst>
                                    <p:set>
                                      <p:cBhvr>
                                        <p:cTn id="792"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3" name="Google Shape;373;p58" descr=""/>
          <p:cNvPicPr/>
          <p:nvPr/>
        </p:nvPicPr>
        <p:blipFill>
          <a:blip r:embed="rId1"/>
          <a:srcRect l="86" t="0" r="86" b="0"/>
          <a:stretch/>
        </p:blipFill>
        <p:spPr>
          <a:xfrm>
            <a:off x="5486400" y="444960"/>
            <a:ext cx="2877120" cy="3931560"/>
          </a:xfrm>
          <a:prstGeom prst="rect">
            <a:avLst/>
          </a:prstGeom>
          <a:ln w="0">
            <a:noFill/>
          </a:ln>
        </p:spPr>
      </p:pic>
      <p:sp>
        <p:nvSpPr>
          <p:cNvPr id="224" name="Google Shape;374;p58"/>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J Hearts</a:t>
            </a:r>
            <a:endParaRPr b="0" lang="en-US" sz="1600" spc="-1" strike="noStrike">
              <a:solidFill>
                <a:srgbClr val="000000"/>
              </a:solidFill>
              <a:latin typeface="Arial"/>
            </a:endParaRPr>
          </a:p>
        </p:txBody>
      </p:sp>
      <p:sp>
        <p:nvSpPr>
          <p:cNvPr id="225" name="Google Shape;375;p58"/>
          <p:cNvSpPr/>
          <p:nvPr/>
        </p:nvSpPr>
        <p:spPr>
          <a:xfrm>
            <a:off x="584640" y="455040"/>
            <a:ext cx="3851640" cy="176580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Look for the entries that have very few choices.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49 must be 7 x 7, and 40 must be 5 x 8.</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10 is 2 x 5, and 10 is not in the 5 row with 40. So 10 must be in the 5 column.</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793" dur="indefinite" restart="never" nodeType="tmRoot">
          <p:childTnLst>
            <p:seq>
              <p:cTn id="794" dur="indefinite" nodeType="mainSeq">
                <p:childTnLst>
                  <p:par>
                    <p:cTn id="795" fill="hold">
                      <p:stCondLst>
                        <p:cond delay="indefinite"/>
                      </p:stCondLst>
                      <p:childTnLst>
                        <p:par>
                          <p:cTn id="796" fill="hold">
                            <p:stCondLst>
                              <p:cond delay="0"/>
                            </p:stCondLst>
                            <p:childTnLst>
                              <p:par>
                                <p:cTn id="797" nodeType="clickEffect" fill="hold" presetClass="entr" presetID="1">
                                  <p:stCondLst>
                                    <p:cond delay="0"/>
                                  </p:stCondLst>
                                  <p:childTnLst>
                                    <p:set>
                                      <p:cBhvr>
                                        <p:cTn id="798"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par>
                    <p:cTn id="799" fill="hold">
                      <p:stCondLst>
                        <p:cond delay="indefinite"/>
                      </p:stCondLst>
                      <p:childTnLst>
                        <p:par>
                          <p:cTn id="800" fill="hold">
                            <p:stCondLst>
                              <p:cond delay="0"/>
                            </p:stCondLst>
                            <p:childTnLst>
                              <p:par>
                                <p:cTn id="801" nodeType="clickEffect" fill="hold" presetClass="entr" presetID="1">
                                  <p:stCondLst>
                                    <p:cond delay="0"/>
                                  </p:stCondLst>
                                  <p:childTnLst>
                                    <p:set>
                                      <p:cBhvr>
                                        <p:cTn id="802" dur="1" fill="hold">
                                          <p:stCondLst>
                                            <p:cond delay="0"/>
                                          </p:stCondLst>
                                        </p:cTn>
                                        <p:tgtEl>
                                          <p:spTgt spid="225">
                                            <p:txEl>
                                              <p:pRg st="1" end="1"/>
                                            </p:txEl>
                                          </p:spTgt>
                                        </p:tgtEl>
                                        <p:attrNameLst>
                                          <p:attrName>style.visibility</p:attrName>
                                        </p:attrNameLst>
                                      </p:cBhvr>
                                      <p:to>
                                        <p:strVal val="visible"/>
                                      </p:to>
                                    </p:set>
                                  </p:childTnLst>
                                </p:cTn>
                              </p:par>
                            </p:childTnLst>
                          </p:cTn>
                        </p:par>
                      </p:childTnLst>
                    </p:cTn>
                  </p:par>
                  <p:par>
                    <p:cTn id="803" fill="hold">
                      <p:stCondLst>
                        <p:cond delay="indefinite"/>
                      </p:stCondLst>
                      <p:childTnLst>
                        <p:par>
                          <p:cTn id="804" fill="hold">
                            <p:stCondLst>
                              <p:cond delay="0"/>
                            </p:stCondLst>
                            <p:childTnLst>
                              <p:par>
                                <p:cTn id="805" nodeType="clickEffect" fill="hold" presetClass="entr" presetID="1">
                                  <p:stCondLst>
                                    <p:cond delay="0"/>
                                  </p:stCondLst>
                                  <p:childTnLst>
                                    <p:set>
                                      <p:cBhvr>
                                        <p:cTn id="806" dur="1" fill="hold">
                                          <p:stCondLst>
                                            <p:cond delay="0"/>
                                          </p:stCondLst>
                                        </p:cTn>
                                        <p:tgtEl>
                                          <p:spTgt spid="225">
                                            <p:txEl>
                                              <p:pRg st="2" end="2"/>
                                            </p:txEl>
                                          </p:spTgt>
                                        </p:tgtEl>
                                        <p:attrNameLst>
                                          <p:attrName>style.visibility</p:attrName>
                                        </p:attrNameLst>
                                      </p:cBhvr>
                                      <p:to>
                                        <p:strVal val="visible"/>
                                      </p:to>
                                    </p:set>
                                  </p:childTnLst>
                                </p:cTn>
                              </p:par>
                            </p:childTnLst>
                          </p:cTn>
                        </p:par>
                      </p:childTnLst>
                    </p:cTn>
                  </p:par>
                  <p:par>
                    <p:cTn id="807" fill="hold">
                      <p:stCondLst>
                        <p:cond delay="indefinite"/>
                      </p:stCondLst>
                      <p:childTnLst>
                        <p:par>
                          <p:cTn id="808" fill="hold">
                            <p:stCondLst>
                              <p:cond delay="0"/>
                            </p:stCondLst>
                            <p:childTnLst>
                              <p:par>
                                <p:cTn id="809" nodeType="clickEffect" fill="hold" presetClass="entr" presetID="1">
                                  <p:stCondLst>
                                    <p:cond delay="0"/>
                                  </p:stCondLst>
                                  <p:childTnLst>
                                    <p:set>
                                      <p:cBhvr>
                                        <p:cTn id="810" dur="1" fill="hold">
                                          <p:stCondLst>
                                            <p:cond delay="0"/>
                                          </p:stCondLst>
                                        </p:cTn>
                                        <p:tgtEl>
                                          <p:spTgt spid="22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6" name="Google Shape;380;p59" descr=""/>
          <p:cNvPicPr/>
          <p:nvPr/>
        </p:nvPicPr>
        <p:blipFill>
          <a:blip r:embed="rId1"/>
          <a:srcRect l="86" t="0" r="86" b="0"/>
          <a:stretch/>
        </p:blipFill>
        <p:spPr>
          <a:xfrm>
            <a:off x="5486400" y="444960"/>
            <a:ext cx="2877120" cy="3931560"/>
          </a:xfrm>
          <a:prstGeom prst="rect">
            <a:avLst/>
          </a:prstGeom>
          <a:ln w="0">
            <a:noFill/>
          </a:ln>
        </p:spPr>
      </p:pic>
      <p:sp>
        <p:nvSpPr>
          <p:cNvPr id="227" name="Google Shape;381;p59"/>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J Spades</a:t>
            </a:r>
            <a:endParaRPr b="0" lang="en-US" sz="1600" spc="-1" strike="noStrike">
              <a:solidFill>
                <a:srgbClr val="000000"/>
              </a:solidFill>
              <a:latin typeface="Arial"/>
            </a:endParaRPr>
          </a:p>
        </p:txBody>
      </p:sp>
      <p:sp>
        <p:nvSpPr>
          <p:cNvPr id="228" name="Google Shape;382;p59"/>
          <p:cNvSpPr/>
          <p:nvPr/>
        </p:nvSpPr>
        <p:spPr>
          <a:xfrm>
            <a:off x="584640" y="455040"/>
            <a:ext cx="3851640" cy="113652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You can narrow your search by only looking at denominators that can be compatible – 1, 2, 3, 4, 6, 8, and 9.</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811" dur="indefinite" restart="never" nodeType="tmRoot">
          <p:childTnLst>
            <p:seq>
              <p:cTn id="812" dur="indefinite" nodeType="mainSeq">
                <p:childTnLst>
                  <p:par>
                    <p:cTn id="813" fill="hold">
                      <p:stCondLst>
                        <p:cond delay="indefinite"/>
                      </p:stCondLst>
                      <p:childTnLst>
                        <p:par>
                          <p:cTn id="814" fill="hold">
                            <p:stCondLst>
                              <p:cond delay="0"/>
                            </p:stCondLst>
                            <p:childTnLst>
                              <p:par>
                                <p:cTn id="815" nodeType="clickEffect" fill="hold" presetClass="entr" presetID="1">
                                  <p:stCondLst>
                                    <p:cond delay="0"/>
                                  </p:stCondLst>
                                  <p:childTnLst>
                                    <p:set>
                                      <p:cBhvr>
                                        <p:cTn id="816" dur="1" fill="hold">
                                          <p:stCondLst>
                                            <p:cond delay="0"/>
                                          </p:stCondLst>
                                        </p:cTn>
                                        <p:tgtEl>
                                          <p:spTgt spid="228">
                                            <p:txEl>
                                              <p:pRg st="0" end="0"/>
                                            </p:txEl>
                                          </p:spTgt>
                                        </p:tgtEl>
                                        <p:attrNameLst>
                                          <p:attrName>style.visibility</p:attrName>
                                        </p:attrNameLst>
                                      </p:cBhvr>
                                      <p:to>
                                        <p:strVal val="visible"/>
                                      </p:to>
                                    </p:set>
                                  </p:childTnLst>
                                </p:cTn>
                              </p:par>
                            </p:childTnLst>
                          </p:cTn>
                        </p:par>
                      </p:childTnLst>
                    </p:cTn>
                  </p:par>
                  <p:par>
                    <p:cTn id="817" fill="hold">
                      <p:stCondLst>
                        <p:cond delay="indefinite"/>
                      </p:stCondLst>
                      <p:childTnLst>
                        <p:par>
                          <p:cTn id="818" fill="hold">
                            <p:stCondLst>
                              <p:cond delay="0"/>
                            </p:stCondLst>
                            <p:childTnLst>
                              <p:par>
                                <p:cTn id="819" nodeType="clickEffect" fill="hold" presetClass="entr" presetID="1">
                                  <p:stCondLst>
                                    <p:cond delay="0"/>
                                  </p:stCondLst>
                                  <p:childTnLst>
                                    <p:set>
                                      <p:cBhvr>
                                        <p:cTn id="820" dur="1" fill="hold">
                                          <p:stCondLst>
                                            <p:cond delay="0"/>
                                          </p:stCondLst>
                                        </p:cTn>
                                        <p:tgtEl>
                                          <p:spTgt spid="228">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9" name="Google Shape;387;p60" descr=""/>
          <p:cNvPicPr/>
          <p:nvPr/>
        </p:nvPicPr>
        <p:blipFill>
          <a:blip r:embed="rId1"/>
          <a:srcRect l="86" t="0" r="86" b="0"/>
          <a:stretch/>
        </p:blipFill>
        <p:spPr>
          <a:xfrm>
            <a:off x="5486400" y="444960"/>
            <a:ext cx="2877120" cy="3931560"/>
          </a:xfrm>
          <a:prstGeom prst="rect">
            <a:avLst/>
          </a:prstGeom>
          <a:ln w="0">
            <a:noFill/>
          </a:ln>
        </p:spPr>
      </p:pic>
      <p:sp>
        <p:nvSpPr>
          <p:cNvPr id="230" name="Google Shape;388;p60"/>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Q Clubs</a:t>
            </a:r>
            <a:endParaRPr b="0" lang="en-US" sz="1600" spc="-1" strike="noStrike">
              <a:solidFill>
                <a:srgbClr val="000000"/>
              </a:solidFill>
              <a:latin typeface="Arial"/>
            </a:endParaRPr>
          </a:p>
        </p:txBody>
      </p:sp>
      <p:sp>
        <p:nvSpPr>
          <p:cNvPr id="231" name="Google Shape;389;p60"/>
          <p:cNvSpPr/>
          <p:nvPr/>
        </p:nvSpPr>
        <p:spPr>
          <a:xfrm>
            <a:off x="584640" y="455040"/>
            <a:ext cx="3851640" cy="16642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Start with some examples.</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For each of the first few odd numbers starting at three, draw two rows of dots using that many dots. Why can you always do this for an odd number?</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821" dur="indefinite" restart="never" nodeType="tmRoot">
          <p:childTnLst>
            <p:seq>
              <p:cTn id="822" dur="indefinite" nodeType="mainSeq">
                <p:childTnLst>
                  <p:par>
                    <p:cTn id="823" fill="hold">
                      <p:stCondLst>
                        <p:cond delay="indefinite"/>
                      </p:stCondLst>
                      <p:childTnLst>
                        <p:par>
                          <p:cTn id="824" fill="hold">
                            <p:stCondLst>
                              <p:cond delay="0"/>
                            </p:stCondLst>
                            <p:childTnLst>
                              <p:par>
                                <p:cTn id="825" nodeType="clickEffect" fill="hold" presetClass="entr" presetID="1">
                                  <p:stCondLst>
                                    <p:cond delay="0"/>
                                  </p:stCondLst>
                                  <p:childTnLst>
                                    <p:set>
                                      <p:cBhvr>
                                        <p:cTn id="826" dur="1" fill="hold">
                                          <p:stCondLst>
                                            <p:cond delay="0"/>
                                          </p:stCondLst>
                                        </p:cTn>
                                        <p:tgtEl>
                                          <p:spTgt spid="231">
                                            <p:txEl>
                                              <p:pRg st="0" end="0"/>
                                            </p:txEl>
                                          </p:spTgt>
                                        </p:tgtEl>
                                        <p:attrNameLst>
                                          <p:attrName>style.visibility</p:attrName>
                                        </p:attrNameLst>
                                      </p:cBhvr>
                                      <p:to>
                                        <p:strVal val="visible"/>
                                      </p:to>
                                    </p:set>
                                  </p:childTnLst>
                                </p:cTn>
                              </p:par>
                            </p:childTnLst>
                          </p:cTn>
                        </p:par>
                      </p:childTnLst>
                    </p:cTn>
                  </p:par>
                  <p:par>
                    <p:cTn id="827" fill="hold">
                      <p:stCondLst>
                        <p:cond delay="indefinite"/>
                      </p:stCondLst>
                      <p:childTnLst>
                        <p:par>
                          <p:cTn id="828" fill="hold">
                            <p:stCondLst>
                              <p:cond delay="0"/>
                            </p:stCondLst>
                            <p:childTnLst>
                              <p:par>
                                <p:cTn id="829" nodeType="clickEffect" fill="hold" presetClass="entr" presetID="1">
                                  <p:stCondLst>
                                    <p:cond delay="0"/>
                                  </p:stCondLst>
                                  <p:childTnLst>
                                    <p:set>
                                      <p:cBhvr>
                                        <p:cTn id="830" dur="1" fill="hold">
                                          <p:stCondLst>
                                            <p:cond delay="0"/>
                                          </p:stCondLst>
                                        </p:cTn>
                                        <p:tgtEl>
                                          <p:spTgt spid="231">
                                            <p:txEl>
                                              <p:pRg st="1" end="1"/>
                                            </p:txEl>
                                          </p:spTgt>
                                        </p:tgtEl>
                                        <p:attrNameLst>
                                          <p:attrName>style.visibility</p:attrName>
                                        </p:attrNameLst>
                                      </p:cBhvr>
                                      <p:to>
                                        <p:strVal val="visible"/>
                                      </p:to>
                                    </p:set>
                                  </p:childTnLst>
                                </p:cTn>
                              </p:par>
                            </p:childTnLst>
                          </p:cTn>
                        </p:par>
                      </p:childTnLst>
                    </p:cTn>
                  </p:par>
                  <p:par>
                    <p:cTn id="831" fill="hold">
                      <p:stCondLst>
                        <p:cond delay="indefinite"/>
                      </p:stCondLst>
                      <p:childTnLst>
                        <p:par>
                          <p:cTn id="832" fill="hold">
                            <p:stCondLst>
                              <p:cond delay="0"/>
                            </p:stCondLst>
                            <p:childTnLst>
                              <p:par>
                                <p:cTn id="833" nodeType="clickEffect" fill="hold" presetClass="entr" presetID="1">
                                  <p:stCondLst>
                                    <p:cond delay="0"/>
                                  </p:stCondLst>
                                  <p:childTnLst>
                                    <p:set>
                                      <p:cBhvr>
                                        <p:cTn id="834" dur="1" fill="hold">
                                          <p:stCondLst>
                                            <p:cond delay="0"/>
                                          </p:stCondLst>
                                        </p:cTn>
                                        <p:tgtEl>
                                          <p:spTgt spid="23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2" name="Google Shape;394;p61" descr=""/>
          <p:cNvPicPr/>
          <p:nvPr/>
        </p:nvPicPr>
        <p:blipFill>
          <a:blip r:embed="rId1"/>
          <a:srcRect l="0" t="126" r="0" b="126"/>
          <a:stretch/>
        </p:blipFill>
        <p:spPr>
          <a:xfrm>
            <a:off x="5486400" y="444960"/>
            <a:ext cx="2889000" cy="3931560"/>
          </a:xfrm>
          <a:prstGeom prst="rect">
            <a:avLst/>
          </a:prstGeom>
          <a:ln w="0">
            <a:noFill/>
          </a:ln>
        </p:spPr>
      </p:pic>
      <p:sp>
        <p:nvSpPr>
          <p:cNvPr id="233" name="Google Shape;395;p61"/>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Q Diamonds</a:t>
            </a:r>
            <a:endParaRPr b="0" lang="en-US" sz="1600" spc="-1" strike="noStrike">
              <a:solidFill>
                <a:srgbClr val="000000"/>
              </a:solidFill>
              <a:latin typeface="Arial"/>
            </a:endParaRPr>
          </a:p>
        </p:txBody>
      </p:sp>
      <p:sp>
        <p:nvSpPr>
          <p:cNvPr id="234" name="Google Shape;396;p61"/>
          <p:cNvSpPr/>
          <p:nvPr/>
        </p:nvSpPr>
        <p:spPr>
          <a:xfrm>
            <a:off x="584640" y="455040"/>
            <a:ext cx="3851640" cy="16642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When combining 9-unit and 15-unit amounts you are adding and subtracting multiples of 9 and 15.</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All multiples of 9 and 15 will be multiples of 3, their greatest common factor. </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835" dur="indefinite" restart="never" nodeType="tmRoot">
          <p:childTnLst>
            <p:seq>
              <p:cTn id="836" dur="indefinite" nodeType="mainSeq">
                <p:childTnLst>
                  <p:par>
                    <p:cTn id="837" fill="hold">
                      <p:stCondLst>
                        <p:cond delay="indefinite"/>
                      </p:stCondLst>
                      <p:childTnLst>
                        <p:par>
                          <p:cTn id="838" fill="hold">
                            <p:stCondLst>
                              <p:cond delay="0"/>
                            </p:stCondLst>
                            <p:childTnLst>
                              <p:par>
                                <p:cTn id="839" nodeType="clickEffect" fill="hold" presetClass="entr" presetID="1">
                                  <p:stCondLst>
                                    <p:cond delay="0"/>
                                  </p:stCondLst>
                                  <p:childTnLst>
                                    <p:set>
                                      <p:cBhvr>
                                        <p:cTn id="840"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841" fill="hold">
                      <p:stCondLst>
                        <p:cond delay="indefinite"/>
                      </p:stCondLst>
                      <p:childTnLst>
                        <p:par>
                          <p:cTn id="842" fill="hold">
                            <p:stCondLst>
                              <p:cond delay="0"/>
                            </p:stCondLst>
                            <p:childTnLst>
                              <p:par>
                                <p:cTn id="843" nodeType="clickEffect" fill="hold" presetClass="entr" presetID="1">
                                  <p:stCondLst>
                                    <p:cond delay="0"/>
                                  </p:stCondLst>
                                  <p:childTnLst>
                                    <p:set>
                                      <p:cBhvr>
                                        <p:cTn id="844" dur="1" fill="hold">
                                          <p:stCondLst>
                                            <p:cond delay="0"/>
                                          </p:stCondLst>
                                        </p:cTn>
                                        <p:tgtEl>
                                          <p:spTgt spid="234">
                                            <p:txEl>
                                              <p:pRg st="1" end="1"/>
                                            </p:txEl>
                                          </p:spTgt>
                                        </p:tgtEl>
                                        <p:attrNameLst>
                                          <p:attrName>style.visibility</p:attrName>
                                        </p:attrNameLst>
                                      </p:cBhvr>
                                      <p:to>
                                        <p:strVal val="visible"/>
                                      </p:to>
                                    </p:set>
                                  </p:childTnLst>
                                </p:cTn>
                              </p:par>
                            </p:childTnLst>
                          </p:cTn>
                        </p:par>
                      </p:childTnLst>
                    </p:cTn>
                  </p:par>
                  <p:par>
                    <p:cTn id="845" fill="hold">
                      <p:stCondLst>
                        <p:cond delay="indefinite"/>
                      </p:stCondLst>
                      <p:childTnLst>
                        <p:par>
                          <p:cTn id="846" fill="hold">
                            <p:stCondLst>
                              <p:cond delay="0"/>
                            </p:stCondLst>
                            <p:childTnLst>
                              <p:par>
                                <p:cTn id="847" nodeType="clickEffect" fill="hold" presetClass="entr" presetID="1">
                                  <p:stCondLst>
                                    <p:cond delay="0"/>
                                  </p:stCondLst>
                                  <p:childTnLst>
                                    <p:set>
                                      <p:cBhvr>
                                        <p:cTn id="848" dur="1" fill="hold">
                                          <p:stCondLst>
                                            <p:cond delay="0"/>
                                          </p:stCondLst>
                                        </p:cTn>
                                        <p:tgtEl>
                                          <p:spTgt spid="23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 name="Google Shape;86;p17" descr=""/>
          <p:cNvPicPr/>
          <p:nvPr/>
        </p:nvPicPr>
        <p:blipFill>
          <a:blip r:embed="rId1"/>
          <a:srcRect l="0" t="221" r="0" b="221"/>
          <a:stretch/>
        </p:blipFill>
        <p:spPr>
          <a:xfrm>
            <a:off x="5486400" y="437040"/>
            <a:ext cx="2889720" cy="3931560"/>
          </a:xfrm>
          <a:prstGeom prst="rect">
            <a:avLst/>
          </a:prstGeom>
          <a:ln w="0">
            <a:noFill/>
          </a:ln>
        </p:spPr>
      </p:pic>
      <p:sp>
        <p:nvSpPr>
          <p:cNvPr id="101" name="Google Shape;87;p17"/>
          <p:cNvSpPr/>
          <p:nvPr/>
        </p:nvSpPr>
        <p:spPr>
          <a:xfrm>
            <a:off x="5431320" y="419868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Ace Diamonds</a:t>
            </a:r>
            <a:endParaRPr b="0" lang="en-US" sz="1600" spc="-1" strike="noStrike">
              <a:solidFill>
                <a:srgbClr val="000000"/>
              </a:solidFill>
              <a:latin typeface="Arial"/>
            </a:endParaRPr>
          </a:p>
        </p:txBody>
      </p:sp>
      <p:sp>
        <p:nvSpPr>
          <p:cNvPr id="102" name="Google Shape;88;p17"/>
          <p:cNvSpPr/>
          <p:nvPr/>
        </p:nvSpPr>
        <p:spPr>
          <a:xfrm>
            <a:off x="584640" y="455040"/>
            <a:ext cx="3851640" cy="176580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 bottom half of the figure will be a rectangle.</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 chimney will be a square.</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You have at least two choices for what to do with the rest of the picture.</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childTnLst>
                  <p:par>
                    <p:cTn id="21" fill="hold">
                      <p:stCondLst>
                        <p:cond delay="indefinite"/>
                      </p:stCondLst>
                      <p:childTnLst>
                        <p:par>
                          <p:cTn id="22" fill="hold">
                            <p:stCondLst>
                              <p:cond delay="0"/>
                            </p:stCondLst>
                            <p:childTnLst>
                              <p:par>
                                <p:cTn id="23" nodeType="clickEffect" fill="hold" presetClass="entr" presetID="1">
                                  <p:stCondLst>
                                    <p:cond delay="0"/>
                                  </p:stCondLst>
                                  <p:childTnLst>
                                    <p:set>
                                      <p:cBhvr>
                                        <p:cTn id="24"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10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1">
                                  <p:stCondLst>
                                    <p:cond delay="0"/>
                                  </p:stCondLst>
                                  <p:childTnLst>
                                    <p:set>
                                      <p:cBhvr>
                                        <p:cTn id="32" dur="1" fill="hold">
                                          <p:stCondLst>
                                            <p:cond delay="0"/>
                                          </p:stCondLst>
                                        </p:cTn>
                                        <p:tgtEl>
                                          <p:spTgt spid="102">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fill="hold" presetClass="entr" presetID="1">
                                  <p:stCondLst>
                                    <p:cond delay="0"/>
                                  </p:stCondLst>
                                  <p:childTnLst>
                                    <p:set>
                                      <p:cBhvr>
                                        <p:cTn id="36" dur="1" fill="hold">
                                          <p:stCondLst>
                                            <p:cond delay="0"/>
                                          </p:stCondLst>
                                        </p:cTn>
                                        <p:tgtEl>
                                          <p:spTgt spid="102">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fill="hold" presetClass="entr" presetID="1">
                                  <p:stCondLst>
                                    <p:cond delay="0"/>
                                  </p:stCondLst>
                                  <p:childTnLst>
                                    <p:set>
                                      <p:cBhvr>
                                        <p:cTn id="40"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fill="hold" presetClass="entr" presetID="1">
                                  <p:stCondLst>
                                    <p:cond delay="0"/>
                                  </p:stCondLst>
                                  <p:childTnLst>
                                    <p:set>
                                      <p:cBhvr>
                                        <p:cTn id="44" dur="1" fill="hold">
                                          <p:stCondLst>
                                            <p:cond delay="0"/>
                                          </p:stCondLst>
                                        </p:cTn>
                                        <p:tgtEl>
                                          <p:spTgt spid="102">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1">
                                  <p:stCondLst>
                                    <p:cond delay="0"/>
                                  </p:stCondLst>
                                  <p:childTnLst>
                                    <p:set>
                                      <p:cBhvr>
                                        <p:cTn id="48" dur="1" fill="hold">
                                          <p:stCondLst>
                                            <p:cond delay="0"/>
                                          </p:stCondLst>
                                        </p:cTn>
                                        <p:tgtEl>
                                          <p:spTgt spid="102">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1">
                                  <p:stCondLst>
                                    <p:cond delay="0"/>
                                  </p:stCondLst>
                                  <p:childTnLst>
                                    <p:set>
                                      <p:cBhvr>
                                        <p:cTn id="52" dur="1" fill="hold">
                                          <p:stCondLst>
                                            <p:cond delay="0"/>
                                          </p:stCondLst>
                                        </p:cTn>
                                        <p:tgtEl>
                                          <p:spTgt spid="10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5" name="Google Shape;401;p62" descr=""/>
          <p:cNvPicPr/>
          <p:nvPr/>
        </p:nvPicPr>
        <p:blipFill>
          <a:blip r:embed="rId1"/>
          <a:srcRect l="86" t="0" r="86" b="0"/>
          <a:stretch/>
        </p:blipFill>
        <p:spPr>
          <a:xfrm>
            <a:off x="5486400" y="444960"/>
            <a:ext cx="2877120" cy="3931560"/>
          </a:xfrm>
          <a:prstGeom prst="rect">
            <a:avLst/>
          </a:prstGeom>
          <a:ln w="0">
            <a:noFill/>
          </a:ln>
        </p:spPr>
      </p:pic>
      <p:sp>
        <p:nvSpPr>
          <p:cNvPr id="236" name="Google Shape;402;p62"/>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Q Hearts</a:t>
            </a:r>
            <a:endParaRPr b="0" lang="en-US" sz="1600" spc="-1" strike="noStrike">
              <a:solidFill>
                <a:srgbClr val="000000"/>
              </a:solidFill>
              <a:latin typeface="Arial"/>
            </a:endParaRPr>
          </a:p>
        </p:txBody>
      </p:sp>
      <p:sp>
        <p:nvSpPr>
          <p:cNvPr id="237" name="Google Shape;403;p62"/>
          <p:cNvSpPr/>
          <p:nvPr/>
        </p:nvSpPr>
        <p:spPr>
          <a:xfrm>
            <a:off x="584640" y="455040"/>
            <a:ext cx="3851640" cy="378540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You can always replace one of the smaller squares by any other solution. For example, the third example on the right replaces the bottom right square in the middle example with four squares.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When a single square is replaced by four squares, the total number of squares is increased by 3.</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You can create six squares by putting five 1 by 1 squares on the bottom and right sides of a 2 by 2 square.</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You can create eight squares by putting seven 1 by 1 squares on the bottom and right sides of a 3 by 3 square.</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849" dur="indefinite" restart="never" nodeType="tmRoot">
          <p:childTnLst>
            <p:seq>
              <p:cTn id="850" dur="indefinite" nodeType="mainSeq">
                <p:childTnLst>
                  <p:par>
                    <p:cTn id="851" fill="hold">
                      <p:stCondLst>
                        <p:cond delay="indefinite"/>
                      </p:stCondLst>
                      <p:childTnLst>
                        <p:par>
                          <p:cTn id="852" fill="hold">
                            <p:stCondLst>
                              <p:cond delay="0"/>
                            </p:stCondLst>
                            <p:childTnLst>
                              <p:par>
                                <p:cTn id="853" nodeType="clickEffect" fill="hold" presetClass="entr" presetID="1">
                                  <p:stCondLst>
                                    <p:cond delay="0"/>
                                  </p:stCondLst>
                                  <p:childTnLst>
                                    <p:set>
                                      <p:cBhvr>
                                        <p:cTn id="854" dur="1" fill="hold">
                                          <p:stCondLst>
                                            <p:cond delay="0"/>
                                          </p:stCondLst>
                                        </p:cTn>
                                        <p:tgtEl>
                                          <p:spTgt spid="237">
                                            <p:txEl>
                                              <p:pRg st="0" end="0"/>
                                            </p:txEl>
                                          </p:spTgt>
                                        </p:tgtEl>
                                        <p:attrNameLst>
                                          <p:attrName>style.visibility</p:attrName>
                                        </p:attrNameLst>
                                      </p:cBhvr>
                                      <p:to>
                                        <p:strVal val="visible"/>
                                      </p:to>
                                    </p:set>
                                  </p:childTnLst>
                                </p:cTn>
                              </p:par>
                            </p:childTnLst>
                          </p:cTn>
                        </p:par>
                      </p:childTnLst>
                    </p:cTn>
                  </p:par>
                  <p:par>
                    <p:cTn id="855" fill="hold">
                      <p:stCondLst>
                        <p:cond delay="indefinite"/>
                      </p:stCondLst>
                      <p:childTnLst>
                        <p:par>
                          <p:cTn id="856" fill="hold">
                            <p:stCondLst>
                              <p:cond delay="0"/>
                            </p:stCondLst>
                            <p:childTnLst>
                              <p:par>
                                <p:cTn id="857" nodeType="clickEffect" fill="hold" presetClass="entr" presetID="1">
                                  <p:stCondLst>
                                    <p:cond delay="0"/>
                                  </p:stCondLst>
                                  <p:childTnLst>
                                    <p:set>
                                      <p:cBhvr>
                                        <p:cTn id="858" dur="1" fill="hold">
                                          <p:stCondLst>
                                            <p:cond delay="0"/>
                                          </p:stCondLst>
                                        </p:cTn>
                                        <p:tgtEl>
                                          <p:spTgt spid="237">
                                            <p:txEl>
                                              <p:pRg st="1" end="1"/>
                                            </p:txEl>
                                          </p:spTgt>
                                        </p:tgtEl>
                                        <p:attrNameLst>
                                          <p:attrName>style.visibility</p:attrName>
                                        </p:attrNameLst>
                                      </p:cBhvr>
                                      <p:to>
                                        <p:strVal val="visible"/>
                                      </p:to>
                                    </p:set>
                                  </p:childTnLst>
                                </p:cTn>
                              </p:par>
                            </p:childTnLst>
                          </p:cTn>
                        </p:par>
                      </p:childTnLst>
                    </p:cTn>
                  </p:par>
                  <p:par>
                    <p:cTn id="859" fill="hold">
                      <p:stCondLst>
                        <p:cond delay="indefinite"/>
                      </p:stCondLst>
                      <p:childTnLst>
                        <p:par>
                          <p:cTn id="860" fill="hold">
                            <p:stCondLst>
                              <p:cond delay="0"/>
                            </p:stCondLst>
                            <p:childTnLst>
                              <p:par>
                                <p:cTn id="861" nodeType="clickEffect" fill="hold" presetClass="entr" presetID="1">
                                  <p:stCondLst>
                                    <p:cond delay="0"/>
                                  </p:stCondLst>
                                  <p:childTnLst>
                                    <p:set>
                                      <p:cBhvr>
                                        <p:cTn id="862" dur="1" fill="hold">
                                          <p:stCondLst>
                                            <p:cond delay="0"/>
                                          </p:stCondLst>
                                        </p:cTn>
                                        <p:tgtEl>
                                          <p:spTgt spid="237">
                                            <p:txEl>
                                              <p:pRg st="2" end="2"/>
                                            </p:txEl>
                                          </p:spTgt>
                                        </p:tgtEl>
                                        <p:attrNameLst>
                                          <p:attrName>style.visibility</p:attrName>
                                        </p:attrNameLst>
                                      </p:cBhvr>
                                      <p:to>
                                        <p:strVal val="visible"/>
                                      </p:to>
                                    </p:set>
                                  </p:childTnLst>
                                </p:cTn>
                              </p:par>
                            </p:childTnLst>
                          </p:cTn>
                        </p:par>
                      </p:childTnLst>
                    </p:cTn>
                  </p:par>
                  <p:par>
                    <p:cTn id="863" fill="hold">
                      <p:stCondLst>
                        <p:cond delay="indefinite"/>
                      </p:stCondLst>
                      <p:childTnLst>
                        <p:par>
                          <p:cTn id="864" fill="hold">
                            <p:stCondLst>
                              <p:cond delay="0"/>
                            </p:stCondLst>
                            <p:childTnLst>
                              <p:par>
                                <p:cTn id="865" nodeType="clickEffect" fill="hold" presetClass="entr" presetID="1">
                                  <p:stCondLst>
                                    <p:cond delay="0"/>
                                  </p:stCondLst>
                                  <p:childTnLst>
                                    <p:set>
                                      <p:cBhvr>
                                        <p:cTn id="866" dur="1" fill="hold">
                                          <p:stCondLst>
                                            <p:cond delay="0"/>
                                          </p:stCondLst>
                                        </p:cTn>
                                        <p:tgtEl>
                                          <p:spTgt spid="237">
                                            <p:txEl>
                                              <p:pRg st="3" end="3"/>
                                            </p:txEl>
                                          </p:spTgt>
                                        </p:tgtEl>
                                        <p:attrNameLst>
                                          <p:attrName>style.visibility</p:attrName>
                                        </p:attrNameLst>
                                      </p:cBhvr>
                                      <p:to>
                                        <p:strVal val="visible"/>
                                      </p:to>
                                    </p:set>
                                  </p:childTnLst>
                                </p:cTn>
                              </p:par>
                            </p:childTnLst>
                          </p:cTn>
                        </p:par>
                      </p:childTnLst>
                    </p:cTn>
                  </p:par>
                  <p:par>
                    <p:cTn id="867" fill="hold">
                      <p:stCondLst>
                        <p:cond delay="indefinite"/>
                      </p:stCondLst>
                      <p:childTnLst>
                        <p:par>
                          <p:cTn id="868" fill="hold">
                            <p:stCondLst>
                              <p:cond delay="0"/>
                            </p:stCondLst>
                            <p:childTnLst>
                              <p:par>
                                <p:cTn id="869" nodeType="clickEffect" fill="hold" presetClass="entr" presetID="1">
                                  <p:stCondLst>
                                    <p:cond delay="0"/>
                                  </p:stCondLst>
                                  <p:childTnLst>
                                    <p:set>
                                      <p:cBhvr>
                                        <p:cTn id="870" dur="1" fill="hold">
                                          <p:stCondLst>
                                            <p:cond delay="0"/>
                                          </p:stCondLst>
                                        </p:cTn>
                                        <p:tgtEl>
                                          <p:spTgt spid="23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8" name="Google Shape;408;p63" descr=""/>
          <p:cNvPicPr/>
          <p:nvPr/>
        </p:nvPicPr>
        <p:blipFill>
          <a:blip r:embed="rId1"/>
          <a:srcRect l="86" t="0" r="86" b="0"/>
          <a:stretch/>
        </p:blipFill>
        <p:spPr>
          <a:xfrm>
            <a:off x="5486400" y="444960"/>
            <a:ext cx="2877120" cy="3931560"/>
          </a:xfrm>
          <a:prstGeom prst="rect">
            <a:avLst/>
          </a:prstGeom>
          <a:ln w="0">
            <a:noFill/>
          </a:ln>
        </p:spPr>
      </p:pic>
      <p:sp>
        <p:nvSpPr>
          <p:cNvPr id="239" name="Google Shape;409;p63"/>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Q Spades</a:t>
            </a:r>
            <a:endParaRPr b="0" lang="en-US" sz="1600" spc="-1" strike="noStrike">
              <a:solidFill>
                <a:srgbClr val="000000"/>
              </a:solidFill>
              <a:latin typeface="Arial"/>
            </a:endParaRPr>
          </a:p>
        </p:txBody>
      </p:sp>
      <p:sp>
        <p:nvSpPr>
          <p:cNvPr id="240" name="Google Shape;410;p63"/>
          <p:cNvSpPr/>
          <p:nvPr/>
        </p:nvSpPr>
        <p:spPr>
          <a:xfrm>
            <a:off x="584640" y="455040"/>
            <a:ext cx="3851640" cy="197892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Think in terms of prime numbers and prime factorizations.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There is only one 5 and one 7, so they cannot be part of a solution.</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There are only three numbers with a factor of 3, so focus on where they can or cannot be.</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871" dur="indefinite" restart="never" nodeType="tmRoot">
          <p:childTnLst>
            <p:seq>
              <p:cTn id="872" dur="indefinite" nodeType="mainSeq">
                <p:childTnLst>
                  <p:par>
                    <p:cTn id="873" fill="hold">
                      <p:stCondLst>
                        <p:cond delay="indefinite"/>
                      </p:stCondLst>
                      <p:childTnLst>
                        <p:par>
                          <p:cTn id="874" fill="hold">
                            <p:stCondLst>
                              <p:cond delay="0"/>
                            </p:stCondLst>
                            <p:childTnLst>
                              <p:par>
                                <p:cTn id="875" nodeType="clickEffect" fill="hold" presetClass="entr" presetID="1">
                                  <p:stCondLst>
                                    <p:cond delay="0"/>
                                  </p:stCondLst>
                                  <p:childTnLst>
                                    <p:set>
                                      <p:cBhvr>
                                        <p:cTn id="876" dur="1" fill="hold">
                                          <p:stCondLst>
                                            <p:cond delay="0"/>
                                          </p:stCondLst>
                                        </p:cTn>
                                        <p:tgtEl>
                                          <p:spTgt spid="240">
                                            <p:txEl>
                                              <p:pRg st="0" end="0"/>
                                            </p:txEl>
                                          </p:spTgt>
                                        </p:tgtEl>
                                        <p:attrNameLst>
                                          <p:attrName>style.visibility</p:attrName>
                                        </p:attrNameLst>
                                      </p:cBhvr>
                                      <p:to>
                                        <p:strVal val="visible"/>
                                      </p:to>
                                    </p:set>
                                  </p:childTnLst>
                                </p:cTn>
                              </p:par>
                            </p:childTnLst>
                          </p:cTn>
                        </p:par>
                      </p:childTnLst>
                    </p:cTn>
                  </p:par>
                  <p:par>
                    <p:cTn id="877" fill="hold">
                      <p:stCondLst>
                        <p:cond delay="indefinite"/>
                      </p:stCondLst>
                      <p:childTnLst>
                        <p:par>
                          <p:cTn id="878" fill="hold">
                            <p:stCondLst>
                              <p:cond delay="0"/>
                            </p:stCondLst>
                            <p:childTnLst>
                              <p:par>
                                <p:cTn id="879" nodeType="clickEffect" fill="hold" presetClass="entr" presetID="1">
                                  <p:stCondLst>
                                    <p:cond delay="0"/>
                                  </p:stCondLst>
                                  <p:childTnLst>
                                    <p:set>
                                      <p:cBhvr>
                                        <p:cTn id="880" dur="1" fill="hold">
                                          <p:stCondLst>
                                            <p:cond delay="0"/>
                                          </p:stCondLst>
                                        </p:cTn>
                                        <p:tgtEl>
                                          <p:spTgt spid="240">
                                            <p:txEl>
                                              <p:pRg st="1" end="1"/>
                                            </p:txEl>
                                          </p:spTgt>
                                        </p:tgtEl>
                                        <p:attrNameLst>
                                          <p:attrName>style.visibility</p:attrName>
                                        </p:attrNameLst>
                                      </p:cBhvr>
                                      <p:to>
                                        <p:strVal val="visible"/>
                                      </p:to>
                                    </p:set>
                                  </p:childTnLst>
                                </p:cTn>
                              </p:par>
                            </p:childTnLst>
                          </p:cTn>
                        </p:par>
                      </p:childTnLst>
                    </p:cTn>
                  </p:par>
                  <p:par>
                    <p:cTn id="881" fill="hold">
                      <p:stCondLst>
                        <p:cond delay="indefinite"/>
                      </p:stCondLst>
                      <p:childTnLst>
                        <p:par>
                          <p:cTn id="882" fill="hold">
                            <p:stCondLst>
                              <p:cond delay="0"/>
                            </p:stCondLst>
                            <p:childTnLst>
                              <p:par>
                                <p:cTn id="883" nodeType="clickEffect" fill="hold" presetClass="entr" presetID="1">
                                  <p:stCondLst>
                                    <p:cond delay="0"/>
                                  </p:stCondLst>
                                  <p:childTnLst>
                                    <p:set>
                                      <p:cBhvr>
                                        <p:cTn id="884" dur="1" fill="hold">
                                          <p:stCondLst>
                                            <p:cond delay="0"/>
                                          </p:stCondLst>
                                        </p:cTn>
                                        <p:tgtEl>
                                          <p:spTgt spid="240">
                                            <p:txEl>
                                              <p:pRg st="2" end="2"/>
                                            </p:txEl>
                                          </p:spTgt>
                                        </p:tgtEl>
                                        <p:attrNameLst>
                                          <p:attrName>style.visibility</p:attrName>
                                        </p:attrNameLst>
                                      </p:cBhvr>
                                      <p:to>
                                        <p:strVal val="visible"/>
                                      </p:to>
                                    </p:set>
                                  </p:childTnLst>
                                </p:cTn>
                              </p:par>
                            </p:childTnLst>
                          </p:cTn>
                        </p:par>
                      </p:childTnLst>
                    </p:cTn>
                  </p:par>
                  <p:par>
                    <p:cTn id="885" fill="hold">
                      <p:stCondLst>
                        <p:cond delay="indefinite"/>
                      </p:stCondLst>
                      <p:childTnLst>
                        <p:par>
                          <p:cTn id="886" fill="hold">
                            <p:stCondLst>
                              <p:cond delay="0"/>
                            </p:stCondLst>
                            <p:childTnLst>
                              <p:par>
                                <p:cTn id="887" nodeType="clickEffect" fill="hold" presetClass="entr" presetID="1">
                                  <p:stCondLst>
                                    <p:cond delay="0"/>
                                  </p:stCondLst>
                                  <p:childTnLst>
                                    <p:set>
                                      <p:cBhvr>
                                        <p:cTn id="888" dur="1" fill="hold">
                                          <p:stCondLst>
                                            <p:cond delay="0"/>
                                          </p:stCondLst>
                                        </p:cTn>
                                        <p:tgtEl>
                                          <p:spTgt spid="24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1" name="Google Shape;415;p64" descr=""/>
          <p:cNvPicPr/>
          <p:nvPr/>
        </p:nvPicPr>
        <p:blipFill>
          <a:blip r:embed="rId1"/>
          <a:stretch/>
        </p:blipFill>
        <p:spPr>
          <a:xfrm>
            <a:off x="5486400" y="444960"/>
            <a:ext cx="2877120" cy="3931560"/>
          </a:xfrm>
          <a:prstGeom prst="rect">
            <a:avLst/>
          </a:prstGeom>
          <a:ln w="0">
            <a:noFill/>
          </a:ln>
        </p:spPr>
      </p:pic>
      <p:sp>
        <p:nvSpPr>
          <p:cNvPr id="242" name="Google Shape;416;p64"/>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K Clubs</a:t>
            </a:r>
            <a:endParaRPr b="0" lang="en-US" sz="1600" spc="-1" strike="noStrike">
              <a:solidFill>
                <a:srgbClr val="000000"/>
              </a:solidFill>
              <a:latin typeface="Arial"/>
            </a:endParaRPr>
          </a:p>
        </p:txBody>
      </p:sp>
      <p:sp>
        <p:nvSpPr>
          <p:cNvPr id="243" name="Google Shape;417;p64"/>
          <p:cNvSpPr/>
          <p:nvPr/>
        </p:nvSpPr>
        <p:spPr>
          <a:xfrm>
            <a:off x="584640" y="455040"/>
            <a:ext cx="3851640" cy="219204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There are only six possible numbers for each person’s number of handshakes – the numbers from 0 to 5.</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Each of the numbers from 0 to 5 must have occurred exactly once.</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It is impossible for one person to shake 5 hands and another person to shake 0 hands.</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889" dur="indefinite" restart="never" nodeType="tmRoot">
          <p:childTnLst>
            <p:seq>
              <p:cTn id="890" dur="indefinite" nodeType="mainSeq">
                <p:childTnLst>
                  <p:par>
                    <p:cTn id="891" fill="hold">
                      <p:stCondLst>
                        <p:cond delay="indefinite"/>
                      </p:stCondLst>
                      <p:childTnLst>
                        <p:par>
                          <p:cTn id="892" fill="hold">
                            <p:stCondLst>
                              <p:cond delay="0"/>
                            </p:stCondLst>
                            <p:childTnLst>
                              <p:par>
                                <p:cTn id="893" nodeType="clickEffect" fill="hold" presetClass="entr" presetID="1">
                                  <p:stCondLst>
                                    <p:cond delay="0"/>
                                  </p:stCondLst>
                                  <p:childTnLst>
                                    <p:set>
                                      <p:cBhvr>
                                        <p:cTn id="894" dur="1" fill="hold">
                                          <p:stCondLst>
                                            <p:cond delay="0"/>
                                          </p:stCondLst>
                                        </p:cTn>
                                        <p:tgtEl>
                                          <p:spTgt spid="243">
                                            <p:txEl>
                                              <p:pRg st="0" end="0"/>
                                            </p:txEl>
                                          </p:spTgt>
                                        </p:tgtEl>
                                        <p:attrNameLst>
                                          <p:attrName>style.visibility</p:attrName>
                                        </p:attrNameLst>
                                      </p:cBhvr>
                                      <p:to>
                                        <p:strVal val="visible"/>
                                      </p:to>
                                    </p:set>
                                  </p:childTnLst>
                                </p:cTn>
                              </p:par>
                            </p:childTnLst>
                          </p:cTn>
                        </p:par>
                      </p:childTnLst>
                    </p:cTn>
                  </p:par>
                  <p:par>
                    <p:cTn id="895" fill="hold">
                      <p:stCondLst>
                        <p:cond delay="indefinite"/>
                      </p:stCondLst>
                      <p:childTnLst>
                        <p:par>
                          <p:cTn id="896" fill="hold">
                            <p:stCondLst>
                              <p:cond delay="0"/>
                            </p:stCondLst>
                            <p:childTnLst>
                              <p:par>
                                <p:cTn id="897" nodeType="clickEffect" fill="hold" presetClass="entr" presetID="1">
                                  <p:stCondLst>
                                    <p:cond delay="0"/>
                                  </p:stCondLst>
                                  <p:childTnLst>
                                    <p:set>
                                      <p:cBhvr>
                                        <p:cTn id="898" dur="1" fill="hold">
                                          <p:stCondLst>
                                            <p:cond delay="0"/>
                                          </p:stCondLst>
                                        </p:cTn>
                                        <p:tgtEl>
                                          <p:spTgt spid="243">
                                            <p:txEl>
                                              <p:pRg st="1" end="1"/>
                                            </p:txEl>
                                          </p:spTgt>
                                        </p:tgtEl>
                                        <p:attrNameLst>
                                          <p:attrName>style.visibility</p:attrName>
                                        </p:attrNameLst>
                                      </p:cBhvr>
                                      <p:to>
                                        <p:strVal val="visible"/>
                                      </p:to>
                                    </p:set>
                                  </p:childTnLst>
                                </p:cTn>
                              </p:par>
                            </p:childTnLst>
                          </p:cTn>
                        </p:par>
                      </p:childTnLst>
                    </p:cTn>
                  </p:par>
                  <p:par>
                    <p:cTn id="899" fill="hold">
                      <p:stCondLst>
                        <p:cond delay="indefinite"/>
                      </p:stCondLst>
                      <p:childTnLst>
                        <p:par>
                          <p:cTn id="900" fill="hold">
                            <p:stCondLst>
                              <p:cond delay="0"/>
                            </p:stCondLst>
                            <p:childTnLst>
                              <p:par>
                                <p:cTn id="901" nodeType="clickEffect" fill="hold" presetClass="entr" presetID="1">
                                  <p:stCondLst>
                                    <p:cond delay="0"/>
                                  </p:stCondLst>
                                  <p:childTnLst>
                                    <p:set>
                                      <p:cBhvr>
                                        <p:cTn id="902" dur="1" fill="hold">
                                          <p:stCondLst>
                                            <p:cond delay="0"/>
                                          </p:stCondLst>
                                        </p:cTn>
                                        <p:tgtEl>
                                          <p:spTgt spid="243">
                                            <p:txEl>
                                              <p:pRg st="2" end="2"/>
                                            </p:txEl>
                                          </p:spTgt>
                                        </p:tgtEl>
                                        <p:attrNameLst>
                                          <p:attrName>style.visibility</p:attrName>
                                        </p:attrNameLst>
                                      </p:cBhvr>
                                      <p:to>
                                        <p:strVal val="visible"/>
                                      </p:to>
                                    </p:set>
                                  </p:childTnLst>
                                </p:cTn>
                              </p:par>
                            </p:childTnLst>
                          </p:cTn>
                        </p:par>
                      </p:childTnLst>
                    </p:cTn>
                  </p:par>
                  <p:par>
                    <p:cTn id="903" fill="hold">
                      <p:stCondLst>
                        <p:cond delay="indefinite"/>
                      </p:stCondLst>
                      <p:childTnLst>
                        <p:par>
                          <p:cTn id="904" fill="hold">
                            <p:stCondLst>
                              <p:cond delay="0"/>
                            </p:stCondLst>
                            <p:childTnLst>
                              <p:par>
                                <p:cTn id="905" nodeType="clickEffect" fill="hold" presetClass="entr" presetID="1">
                                  <p:stCondLst>
                                    <p:cond delay="0"/>
                                  </p:stCondLst>
                                  <p:childTnLst>
                                    <p:set>
                                      <p:cBhvr>
                                        <p:cTn id="906" dur="1" fill="hold">
                                          <p:stCondLst>
                                            <p:cond delay="0"/>
                                          </p:stCondLst>
                                        </p:cTn>
                                        <p:tgtEl>
                                          <p:spTgt spid="243">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4" name="Google Shape;422;p65" descr=""/>
          <p:cNvPicPr/>
          <p:nvPr/>
        </p:nvPicPr>
        <p:blipFill>
          <a:blip r:embed="rId1"/>
          <a:srcRect l="0" t="84" r="0" b="84"/>
          <a:stretch/>
        </p:blipFill>
        <p:spPr>
          <a:xfrm>
            <a:off x="5486400" y="444960"/>
            <a:ext cx="2882160" cy="3931560"/>
          </a:xfrm>
          <a:prstGeom prst="rect">
            <a:avLst/>
          </a:prstGeom>
          <a:ln w="0">
            <a:noFill/>
          </a:ln>
        </p:spPr>
      </p:pic>
      <p:sp>
        <p:nvSpPr>
          <p:cNvPr id="245" name="Google Shape;423;p65"/>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K Diamonds</a:t>
            </a:r>
            <a:endParaRPr b="0" lang="en-US" sz="1600" spc="-1" strike="noStrike">
              <a:solidFill>
                <a:srgbClr val="000000"/>
              </a:solidFill>
              <a:latin typeface="Arial"/>
            </a:endParaRPr>
          </a:p>
        </p:txBody>
      </p:sp>
      <p:sp>
        <p:nvSpPr>
          <p:cNvPr id="246" name="Google Shape;424;p65"/>
          <p:cNvSpPr/>
          <p:nvPr/>
        </p:nvSpPr>
        <p:spPr>
          <a:xfrm>
            <a:off x="584640" y="455040"/>
            <a:ext cx="3851640" cy="33490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Learn from smaller versions of this puzzle.</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If there is only one pirate, they get 12 coins.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If there are two pirates, the youngest gets nothing or else the older one will not agree to it.</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With three pirates, the youngest only needs to convince one other pirate to agree with him.</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What is the least the youngest must give to one of the other pirates to get them to agree?</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Keep going! What is the answer when there are four or five pirates?</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907" dur="indefinite" restart="never" nodeType="tmRoot">
          <p:childTnLst>
            <p:seq>
              <p:cTn id="908" dur="indefinite" nodeType="mainSeq">
                <p:childTnLst>
                  <p:par>
                    <p:cTn id="909" fill="hold">
                      <p:stCondLst>
                        <p:cond delay="indefinite"/>
                      </p:stCondLst>
                      <p:childTnLst>
                        <p:par>
                          <p:cTn id="910" fill="hold">
                            <p:stCondLst>
                              <p:cond delay="0"/>
                            </p:stCondLst>
                            <p:childTnLst>
                              <p:par>
                                <p:cTn id="911" nodeType="clickEffect" fill="hold" presetClass="entr" presetID="1">
                                  <p:stCondLst>
                                    <p:cond delay="0"/>
                                  </p:stCondLst>
                                  <p:childTnLst>
                                    <p:set>
                                      <p:cBhvr>
                                        <p:cTn id="912" dur="1" fill="hold">
                                          <p:stCondLst>
                                            <p:cond delay="0"/>
                                          </p:stCondLst>
                                        </p:cTn>
                                        <p:tgtEl>
                                          <p:spTgt spid="246">
                                            <p:txEl>
                                              <p:pRg st="0" end="0"/>
                                            </p:txEl>
                                          </p:spTgt>
                                        </p:tgtEl>
                                        <p:attrNameLst>
                                          <p:attrName>style.visibility</p:attrName>
                                        </p:attrNameLst>
                                      </p:cBhvr>
                                      <p:to>
                                        <p:strVal val="visible"/>
                                      </p:to>
                                    </p:set>
                                  </p:childTnLst>
                                </p:cTn>
                              </p:par>
                            </p:childTnLst>
                          </p:cTn>
                        </p:par>
                      </p:childTnLst>
                    </p:cTn>
                  </p:par>
                  <p:par>
                    <p:cTn id="913" fill="hold">
                      <p:stCondLst>
                        <p:cond delay="indefinite"/>
                      </p:stCondLst>
                      <p:childTnLst>
                        <p:par>
                          <p:cTn id="914" fill="hold">
                            <p:stCondLst>
                              <p:cond delay="0"/>
                            </p:stCondLst>
                            <p:childTnLst>
                              <p:par>
                                <p:cTn id="915" nodeType="clickEffect" fill="hold" presetClass="entr" presetID="1">
                                  <p:stCondLst>
                                    <p:cond delay="0"/>
                                  </p:stCondLst>
                                  <p:childTnLst>
                                    <p:set>
                                      <p:cBhvr>
                                        <p:cTn id="916" dur="1" fill="hold">
                                          <p:stCondLst>
                                            <p:cond delay="0"/>
                                          </p:stCondLst>
                                        </p:cTn>
                                        <p:tgtEl>
                                          <p:spTgt spid="246">
                                            <p:txEl>
                                              <p:pRg st="1" end="1"/>
                                            </p:txEl>
                                          </p:spTgt>
                                        </p:tgtEl>
                                        <p:attrNameLst>
                                          <p:attrName>style.visibility</p:attrName>
                                        </p:attrNameLst>
                                      </p:cBhvr>
                                      <p:to>
                                        <p:strVal val="visible"/>
                                      </p:to>
                                    </p:set>
                                  </p:childTnLst>
                                </p:cTn>
                              </p:par>
                            </p:childTnLst>
                          </p:cTn>
                        </p:par>
                      </p:childTnLst>
                    </p:cTn>
                  </p:par>
                  <p:par>
                    <p:cTn id="917" fill="hold">
                      <p:stCondLst>
                        <p:cond delay="indefinite"/>
                      </p:stCondLst>
                      <p:childTnLst>
                        <p:par>
                          <p:cTn id="918" fill="hold">
                            <p:stCondLst>
                              <p:cond delay="0"/>
                            </p:stCondLst>
                            <p:childTnLst>
                              <p:par>
                                <p:cTn id="919" nodeType="clickEffect" fill="hold" presetClass="entr" presetID="1">
                                  <p:stCondLst>
                                    <p:cond delay="0"/>
                                  </p:stCondLst>
                                  <p:childTnLst>
                                    <p:set>
                                      <p:cBhvr>
                                        <p:cTn id="920" dur="1" fill="hold">
                                          <p:stCondLst>
                                            <p:cond delay="0"/>
                                          </p:stCondLst>
                                        </p:cTn>
                                        <p:tgtEl>
                                          <p:spTgt spid="246">
                                            <p:txEl>
                                              <p:pRg st="2" end="2"/>
                                            </p:txEl>
                                          </p:spTgt>
                                        </p:tgtEl>
                                        <p:attrNameLst>
                                          <p:attrName>style.visibility</p:attrName>
                                        </p:attrNameLst>
                                      </p:cBhvr>
                                      <p:to>
                                        <p:strVal val="visible"/>
                                      </p:to>
                                    </p:set>
                                  </p:childTnLst>
                                </p:cTn>
                              </p:par>
                            </p:childTnLst>
                          </p:cTn>
                        </p:par>
                      </p:childTnLst>
                    </p:cTn>
                  </p:par>
                  <p:par>
                    <p:cTn id="921" fill="hold">
                      <p:stCondLst>
                        <p:cond delay="indefinite"/>
                      </p:stCondLst>
                      <p:childTnLst>
                        <p:par>
                          <p:cTn id="922" fill="hold">
                            <p:stCondLst>
                              <p:cond delay="0"/>
                            </p:stCondLst>
                            <p:childTnLst>
                              <p:par>
                                <p:cTn id="923" nodeType="clickEffect" fill="hold" presetClass="entr" presetID="1">
                                  <p:stCondLst>
                                    <p:cond delay="0"/>
                                  </p:stCondLst>
                                  <p:childTnLst>
                                    <p:set>
                                      <p:cBhvr>
                                        <p:cTn id="924" dur="1" fill="hold">
                                          <p:stCondLst>
                                            <p:cond delay="0"/>
                                          </p:stCondLst>
                                        </p:cTn>
                                        <p:tgtEl>
                                          <p:spTgt spid="246">
                                            <p:txEl>
                                              <p:pRg st="3" end="3"/>
                                            </p:txEl>
                                          </p:spTgt>
                                        </p:tgtEl>
                                        <p:attrNameLst>
                                          <p:attrName>style.visibility</p:attrName>
                                        </p:attrNameLst>
                                      </p:cBhvr>
                                      <p:to>
                                        <p:strVal val="visible"/>
                                      </p:to>
                                    </p:set>
                                  </p:childTnLst>
                                </p:cTn>
                              </p:par>
                            </p:childTnLst>
                          </p:cTn>
                        </p:par>
                      </p:childTnLst>
                    </p:cTn>
                  </p:par>
                  <p:par>
                    <p:cTn id="925" fill="hold">
                      <p:stCondLst>
                        <p:cond delay="indefinite"/>
                      </p:stCondLst>
                      <p:childTnLst>
                        <p:par>
                          <p:cTn id="926" fill="hold">
                            <p:stCondLst>
                              <p:cond delay="0"/>
                            </p:stCondLst>
                            <p:childTnLst>
                              <p:par>
                                <p:cTn id="927" nodeType="clickEffect" fill="hold" presetClass="entr" presetID="1">
                                  <p:stCondLst>
                                    <p:cond delay="0"/>
                                  </p:stCondLst>
                                  <p:childTnLst>
                                    <p:set>
                                      <p:cBhvr>
                                        <p:cTn id="928" dur="1" fill="hold">
                                          <p:stCondLst>
                                            <p:cond delay="0"/>
                                          </p:stCondLst>
                                        </p:cTn>
                                        <p:tgtEl>
                                          <p:spTgt spid="246">
                                            <p:txEl>
                                              <p:pRg st="4" end="4"/>
                                            </p:txEl>
                                          </p:spTgt>
                                        </p:tgtEl>
                                        <p:attrNameLst>
                                          <p:attrName>style.visibility</p:attrName>
                                        </p:attrNameLst>
                                      </p:cBhvr>
                                      <p:to>
                                        <p:strVal val="visible"/>
                                      </p:to>
                                    </p:set>
                                  </p:childTnLst>
                                </p:cTn>
                              </p:par>
                            </p:childTnLst>
                          </p:cTn>
                        </p:par>
                      </p:childTnLst>
                    </p:cTn>
                  </p:par>
                  <p:par>
                    <p:cTn id="929" fill="hold">
                      <p:stCondLst>
                        <p:cond delay="indefinite"/>
                      </p:stCondLst>
                      <p:childTnLst>
                        <p:par>
                          <p:cTn id="930" fill="hold">
                            <p:stCondLst>
                              <p:cond delay="0"/>
                            </p:stCondLst>
                            <p:childTnLst>
                              <p:par>
                                <p:cTn id="931" nodeType="clickEffect" fill="hold" presetClass="entr" presetID="1">
                                  <p:stCondLst>
                                    <p:cond delay="0"/>
                                  </p:stCondLst>
                                  <p:childTnLst>
                                    <p:set>
                                      <p:cBhvr>
                                        <p:cTn id="932" dur="1" fill="hold">
                                          <p:stCondLst>
                                            <p:cond delay="0"/>
                                          </p:stCondLst>
                                        </p:cTn>
                                        <p:tgtEl>
                                          <p:spTgt spid="246">
                                            <p:txEl>
                                              <p:pRg st="5" end="5"/>
                                            </p:txEl>
                                          </p:spTgt>
                                        </p:tgtEl>
                                        <p:attrNameLst>
                                          <p:attrName>style.visibility</p:attrName>
                                        </p:attrNameLst>
                                      </p:cBhvr>
                                      <p:to>
                                        <p:strVal val="visible"/>
                                      </p:to>
                                    </p:set>
                                  </p:childTnLst>
                                </p:cTn>
                              </p:par>
                            </p:childTnLst>
                          </p:cTn>
                        </p:par>
                      </p:childTnLst>
                    </p:cTn>
                  </p:par>
                  <p:par>
                    <p:cTn id="933" fill="hold">
                      <p:stCondLst>
                        <p:cond delay="indefinite"/>
                      </p:stCondLst>
                      <p:childTnLst>
                        <p:par>
                          <p:cTn id="934" fill="hold">
                            <p:stCondLst>
                              <p:cond delay="0"/>
                            </p:stCondLst>
                            <p:childTnLst>
                              <p:par>
                                <p:cTn id="935" nodeType="clickEffect" fill="hold" presetClass="entr" presetID="1">
                                  <p:stCondLst>
                                    <p:cond delay="0"/>
                                  </p:stCondLst>
                                  <p:childTnLst>
                                    <p:set>
                                      <p:cBhvr>
                                        <p:cTn id="936" dur="1" fill="hold">
                                          <p:stCondLst>
                                            <p:cond delay="0"/>
                                          </p:stCondLst>
                                        </p:cTn>
                                        <p:tgtEl>
                                          <p:spTgt spid="246">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7" name="Google Shape;429;p66" descr=""/>
          <p:cNvPicPr/>
          <p:nvPr/>
        </p:nvPicPr>
        <p:blipFill>
          <a:blip r:embed="rId1"/>
          <a:stretch/>
        </p:blipFill>
        <p:spPr>
          <a:xfrm>
            <a:off x="5486400" y="444960"/>
            <a:ext cx="2877120" cy="3931560"/>
          </a:xfrm>
          <a:prstGeom prst="rect">
            <a:avLst/>
          </a:prstGeom>
          <a:ln w="0">
            <a:noFill/>
          </a:ln>
        </p:spPr>
      </p:pic>
      <p:sp>
        <p:nvSpPr>
          <p:cNvPr id="248" name="Google Shape;430;p66"/>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K Hearts</a:t>
            </a:r>
            <a:endParaRPr b="0" lang="en-US" sz="1600" spc="-1" strike="noStrike">
              <a:solidFill>
                <a:srgbClr val="000000"/>
              </a:solidFill>
              <a:latin typeface="Arial"/>
            </a:endParaRPr>
          </a:p>
        </p:txBody>
      </p:sp>
      <p:sp>
        <p:nvSpPr>
          <p:cNvPr id="249" name="Google Shape;431;p66"/>
          <p:cNvSpPr/>
          <p:nvPr/>
        </p:nvSpPr>
        <p:spPr>
          <a:xfrm>
            <a:off x="584640" y="455040"/>
            <a:ext cx="3851640" cy="32475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Look for similarities with the Filling Squares with Squares puzzle (Queen of Hearts).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Replacing an individual smaller triangle with another solution is a good way to get new solutions.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Replacing one triangle with four triangles increases the triangle count by 3.</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You can get 6 triangles by placing five triangles along the bottom of a large triangle.</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You can get 8 triangles by placing 7 triangles along the bottom of a large triangle.</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937" dur="indefinite" restart="never" nodeType="tmRoot">
          <p:childTnLst>
            <p:seq>
              <p:cTn id="938" dur="indefinite" nodeType="mainSeq">
                <p:childTnLst>
                  <p:par>
                    <p:cTn id="939" fill="hold">
                      <p:stCondLst>
                        <p:cond delay="indefinite"/>
                      </p:stCondLst>
                      <p:childTnLst>
                        <p:par>
                          <p:cTn id="940" fill="hold">
                            <p:stCondLst>
                              <p:cond delay="0"/>
                            </p:stCondLst>
                            <p:childTnLst>
                              <p:par>
                                <p:cTn id="941" nodeType="clickEffect" fill="hold" presetClass="entr" presetID="1">
                                  <p:stCondLst>
                                    <p:cond delay="0"/>
                                  </p:stCondLst>
                                  <p:childTnLst>
                                    <p:set>
                                      <p:cBhvr>
                                        <p:cTn id="942" dur="1" fill="hold">
                                          <p:stCondLst>
                                            <p:cond delay="0"/>
                                          </p:stCondLst>
                                        </p:cTn>
                                        <p:tgtEl>
                                          <p:spTgt spid="249">
                                            <p:txEl>
                                              <p:pRg st="0" end="0"/>
                                            </p:txEl>
                                          </p:spTgt>
                                        </p:tgtEl>
                                        <p:attrNameLst>
                                          <p:attrName>style.visibility</p:attrName>
                                        </p:attrNameLst>
                                      </p:cBhvr>
                                      <p:to>
                                        <p:strVal val="visible"/>
                                      </p:to>
                                    </p:set>
                                  </p:childTnLst>
                                </p:cTn>
                              </p:par>
                            </p:childTnLst>
                          </p:cTn>
                        </p:par>
                      </p:childTnLst>
                    </p:cTn>
                  </p:par>
                  <p:par>
                    <p:cTn id="943" fill="hold">
                      <p:stCondLst>
                        <p:cond delay="indefinite"/>
                      </p:stCondLst>
                      <p:childTnLst>
                        <p:par>
                          <p:cTn id="944" fill="hold">
                            <p:stCondLst>
                              <p:cond delay="0"/>
                            </p:stCondLst>
                            <p:childTnLst>
                              <p:par>
                                <p:cTn id="945" nodeType="clickEffect" fill="hold" presetClass="entr" presetID="1">
                                  <p:stCondLst>
                                    <p:cond delay="0"/>
                                  </p:stCondLst>
                                  <p:childTnLst>
                                    <p:set>
                                      <p:cBhvr>
                                        <p:cTn id="946" dur="1" fill="hold">
                                          <p:stCondLst>
                                            <p:cond delay="0"/>
                                          </p:stCondLst>
                                        </p:cTn>
                                        <p:tgtEl>
                                          <p:spTgt spid="249">
                                            <p:txEl>
                                              <p:pRg st="1" end="1"/>
                                            </p:txEl>
                                          </p:spTgt>
                                        </p:tgtEl>
                                        <p:attrNameLst>
                                          <p:attrName>style.visibility</p:attrName>
                                        </p:attrNameLst>
                                      </p:cBhvr>
                                      <p:to>
                                        <p:strVal val="visible"/>
                                      </p:to>
                                    </p:set>
                                  </p:childTnLst>
                                </p:cTn>
                              </p:par>
                            </p:childTnLst>
                          </p:cTn>
                        </p:par>
                      </p:childTnLst>
                    </p:cTn>
                  </p:par>
                  <p:par>
                    <p:cTn id="947" fill="hold">
                      <p:stCondLst>
                        <p:cond delay="indefinite"/>
                      </p:stCondLst>
                      <p:childTnLst>
                        <p:par>
                          <p:cTn id="948" fill="hold">
                            <p:stCondLst>
                              <p:cond delay="0"/>
                            </p:stCondLst>
                            <p:childTnLst>
                              <p:par>
                                <p:cTn id="949" nodeType="clickEffect" fill="hold" presetClass="entr" presetID="1">
                                  <p:stCondLst>
                                    <p:cond delay="0"/>
                                  </p:stCondLst>
                                  <p:childTnLst>
                                    <p:set>
                                      <p:cBhvr>
                                        <p:cTn id="950" dur="1" fill="hold">
                                          <p:stCondLst>
                                            <p:cond delay="0"/>
                                          </p:stCondLst>
                                        </p:cTn>
                                        <p:tgtEl>
                                          <p:spTgt spid="249">
                                            <p:txEl>
                                              <p:pRg st="2" end="2"/>
                                            </p:txEl>
                                          </p:spTgt>
                                        </p:tgtEl>
                                        <p:attrNameLst>
                                          <p:attrName>style.visibility</p:attrName>
                                        </p:attrNameLst>
                                      </p:cBhvr>
                                      <p:to>
                                        <p:strVal val="visible"/>
                                      </p:to>
                                    </p:set>
                                  </p:childTnLst>
                                </p:cTn>
                              </p:par>
                            </p:childTnLst>
                          </p:cTn>
                        </p:par>
                      </p:childTnLst>
                    </p:cTn>
                  </p:par>
                  <p:par>
                    <p:cTn id="951" fill="hold">
                      <p:stCondLst>
                        <p:cond delay="indefinite"/>
                      </p:stCondLst>
                      <p:childTnLst>
                        <p:par>
                          <p:cTn id="952" fill="hold">
                            <p:stCondLst>
                              <p:cond delay="0"/>
                            </p:stCondLst>
                            <p:childTnLst>
                              <p:par>
                                <p:cTn id="953" nodeType="clickEffect" fill="hold" presetClass="entr" presetID="1">
                                  <p:stCondLst>
                                    <p:cond delay="0"/>
                                  </p:stCondLst>
                                  <p:childTnLst>
                                    <p:set>
                                      <p:cBhvr>
                                        <p:cTn id="954" dur="1" fill="hold">
                                          <p:stCondLst>
                                            <p:cond delay="0"/>
                                          </p:stCondLst>
                                        </p:cTn>
                                        <p:tgtEl>
                                          <p:spTgt spid="249">
                                            <p:txEl>
                                              <p:pRg st="3" end="3"/>
                                            </p:txEl>
                                          </p:spTgt>
                                        </p:tgtEl>
                                        <p:attrNameLst>
                                          <p:attrName>style.visibility</p:attrName>
                                        </p:attrNameLst>
                                      </p:cBhvr>
                                      <p:to>
                                        <p:strVal val="visible"/>
                                      </p:to>
                                    </p:set>
                                  </p:childTnLst>
                                </p:cTn>
                              </p:par>
                            </p:childTnLst>
                          </p:cTn>
                        </p:par>
                      </p:childTnLst>
                    </p:cTn>
                  </p:par>
                  <p:par>
                    <p:cTn id="955" fill="hold">
                      <p:stCondLst>
                        <p:cond delay="indefinite"/>
                      </p:stCondLst>
                      <p:childTnLst>
                        <p:par>
                          <p:cTn id="956" fill="hold">
                            <p:stCondLst>
                              <p:cond delay="0"/>
                            </p:stCondLst>
                            <p:childTnLst>
                              <p:par>
                                <p:cTn id="957" nodeType="clickEffect" fill="hold" presetClass="entr" presetID="1">
                                  <p:stCondLst>
                                    <p:cond delay="0"/>
                                  </p:stCondLst>
                                  <p:childTnLst>
                                    <p:set>
                                      <p:cBhvr>
                                        <p:cTn id="958" dur="1" fill="hold">
                                          <p:stCondLst>
                                            <p:cond delay="0"/>
                                          </p:stCondLst>
                                        </p:cTn>
                                        <p:tgtEl>
                                          <p:spTgt spid="249">
                                            <p:txEl>
                                              <p:pRg st="4" end="4"/>
                                            </p:txEl>
                                          </p:spTgt>
                                        </p:tgtEl>
                                        <p:attrNameLst>
                                          <p:attrName>style.visibility</p:attrName>
                                        </p:attrNameLst>
                                      </p:cBhvr>
                                      <p:to>
                                        <p:strVal val="visible"/>
                                      </p:to>
                                    </p:set>
                                  </p:childTnLst>
                                </p:cTn>
                              </p:par>
                            </p:childTnLst>
                          </p:cTn>
                        </p:par>
                      </p:childTnLst>
                    </p:cTn>
                  </p:par>
                  <p:par>
                    <p:cTn id="959" fill="hold">
                      <p:stCondLst>
                        <p:cond delay="indefinite"/>
                      </p:stCondLst>
                      <p:childTnLst>
                        <p:par>
                          <p:cTn id="960" fill="hold">
                            <p:stCondLst>
                              <p:cond delay="0"/>
                            </p:stCondLst>
                            <p:childTnLst>
                              <p:par>
                                <p:cTn id="961" nodeType="clickEffect" fill="hold" presetClass="entr" presetID="1">
                                  <p:stCondLst>
                                    <p:cond delay="0"/>
                                  </p:stCondLst>
                                  <p:childTnLst>
                                    <p:set>
                                      <p:cBhvr>
                                        <p:cTn id="962" dur="1" fill="hold">
                                          <p:stCondLst>
                                            <p:cond delay="0"/>
                                          </p:stCondLst>
                                        </p:cTn>
                                        <p:tgtEl>
                                          <p:spTgt spid="249">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0" name="Google Shape;436;p67" descr=""/>
          <p:cNvPicPr/>
          <p:nvPr/>
        </p:nvPicPr>
        <p:blipFill>
          <a:blip r:embed="rId1"/>
          <a:stretch/>
        </p:blipFill>
        <p:spPr>
          <a:xfrm>
            <a:off x="5486400" y="444960"/>
            <a:ext cx="2877120" cy="3931560"/>
          </a:xfrm>
          <a:prstGeom prst="rect">
            <a:avLst/>
          </a:prstGeom>
          <a:ln w="0">
            <a:noFill/>
          </a:ln>
        </p:spPr>
      </p:pic>
      <p:sp>
        <p:nvSpPr>
          <p:cNvPr id="251" name="Google Shape;437;p67"/>
          <p:cNvSpPr/>
          <p:nvPr/>
        </p:nvSpPr>
        <p:spPr>
          <a:xfrm>
            <a:off x="5425200" y="41983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K Spades</a:t>
            </a:r>
            <a:endParaRPr b="0" lang="en-US" sz="1600" spc="-1" strike="noStrike">
              <a:solidFill>
                <a:srgbClr val="000000"/>
              </a:solidFill>
              <a:latin typeface="Arial"/>
            </a:endParaRPr>
          </a:p>
        </p:txBody>
      </p:sp>
      <p:sp>
        <p:nvSpPr>
          <p:cNvPr id="252" name="Google Shape;438;p67"/>
          <p:cNvSpPr/>
          <p:nvPr/>
        </p:nvSpPr>
        <p:spPr>
          <a:xfrm>
            <a:off x="584640" y="455040"/>
            <a:ext cx="4287240" cy="271980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Focus on prime factors and prime factorizations for the first puzzle.</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There can be no 5’s or 7’s for the first puzzle.</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There must be one more factor of 2 in the numerators than the denominators. There must be one more factor of 3 in the denominators than in the numerators.</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For the second puzzle, look for products that are close to multiples of 5 and 11.</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963" dur="indefinite" restart="never" nodeType="tmRoot">
          <p:childTnLst>
            <p:seq>
              <p:cTn id="964" dur="indefinite" nodeType="mainSeq">
                <p:childTnLst>
                  <p:par>
                    <p:cTn id="965" fill="hold">
                      <p:stCondLst>
                        <p:cond delay="indefinite"/>
                      </p:stCondLst>
                      <p:childTnLst>
                        <p:par>
                          <p:cTn id="966" fill="hold">
                            <p:stCondLst>
                              <p:cond delay="0"/>
                            </p:stCondLst>
                            <p:childTnLst>
                              <p:par>
                                <p:cTn id="967" nodeType="clickEffect" fill="hold" presetClass="entr" presetID="1">
                                  <p:stCondLst>
                                    <p:cond delay="0"/>
                                  </p:stCondLst>
                                  <p:childTnLst>
                                    <p:set>
                                      <p:cBhvr>
                                        <p:cTn id="968"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969" fill="hold">
                      <p:stCondLst>
                        <p:cond delay="indefinite"/>
                      </p:stCondLst>
                      <p:childTnLst>
                        <p:par>
                          <p:cTn id="970" fill="hold">
                            <p:stCondLst>
                              <p:cond delay="0"/>
                            </p:stCondLst>
                            <p:childTnLst>
                              <p:par>
                                <p:cTn id="971" nodeType="clickEffect" fill="hold" presetClass="entr" presetID="1">
                                  <p:stCondLst>
                                    <p:cond delay="0"/>
                                  </p:stCondLst>
                                  <p:childTnLst>
                                    <p:set>
                                      <p:cBhvr>
                                        <p:cTn id="972" dur="1" fill="hold">
                                          <p:stCondLst>
                                            <p:cond delay="0"/>
                                          </p:stCondLst>
                                        </p:cTn>
                                        <p:tgtEl>
                                          <p:spTgt spid="252">
                                            <p:txEl>
                                              <p:pRg st="1" end="1"/>
                                            </p:txEl>
                                          </p:spTgt>
                                        </p:tgtEl>
                                        <p:attrNameLst>
                                          <p:attrName>style.visibility</p:attrName>
                                        </p:attrNameLst>
                                      </p:cBhvr>
                                      <p:to>
                                        <p:strVal val="visible"/>
                                      </p:to>
                                    </p:set>
                                  </p:childTnLst>
                                </p:cTn>
                              </p:par>
                            </p:childTnLst>
                          </p:cTn>
                        </p:par>
                      </p:childTnLst>
                    </p:cTn>
                  </p:par>
                  <p:par>
                    <p:cTn id="973" fill="hold">
                      <p:stCondLst>
                        <p:cond delay="indefinite"/>
                      </p:stCondLst>
                      <p:childTnLst>
                        <p:par>
                          <p:cTn id="974" fill="hold">
                            <p:stCondLst>
                              <p:cond delay="0"/>
                            </p:stCondLst>
                            <p:childTnLst>
                              <p:par>
                                <p:cTn id="975" nodeType="clickEffect" fill="hold" presetClass="entr" presetID="1">
                                  <p:stCondLst>
                                    <p:cond delay="0"/>
                                  </p:stCondLst>
                                  <p:childTnLst>
                                    <p:set>
                                      <p:cBhvr>
                                        <p:cTn id="976" dur="1" fill="hold">
                                          <p:stCondLst>
                                            <p:cond delay="0"/>
                                          </p:stCondLst>
                                        </p:cTn>
                                        <p:tgtEl>
                                          <p:spTgt spid="252">
                                            <p:txEl>
                                              <p:pRg st="2" end="2"/>
                                            </p:txEl>
                                          </p:spTgt>
                                        </p:tgtEl>
                                        <p:attrNameLst>
                                          <p:attrName>style.visibility</p:attrName>
                                        </p:attrNameLst>
                                      </p:cBhvr>
                                      <p:to>
                                        <p:strVal val="visible"/>
                                      </p:to>
                                    </p:set>
                                  </p:childTnLst>
                                </p:cTn>
                              </p:par>
                            </p:childTnLst>
                          </p:cTn>
                        </p:par>
                      </p:childTnLst>
                    </p:cTn>
                  </p:par>
                  <p:par>
                    <p:cTn id="977" fill="hold">
                      <p:stCondLst>
                        <p:cond delay="indefinite"/>
                      </p:stCondLst>
                      <p:childTnLst>
                        <p:par>
                          <p:cTn id="978" fill="hold">
                            <p:stCondLst>
                              <p:cond delay="0"/>
                            </p:stCondLst>
                            <p:childTnLst>
                              <p:par>
                                <p:cTn id="979" nodeType="clickEffect" fill="hold" presetClass="entr" presetID="1">
                                  <p:stCondLst>
                                    <p:cond delay="0"/>
                                  </p:stCondLst>
                                  <p:childTnLst>
                                    <p:set>
                                      <p:cBhvr>
                                        <p:cTn id="980" dur="1" fill="hold">
                                          <p:stCondLst>
                                            <p:cond delay="0"/>
                                          </p:stCondLst>
                                        </p:cTn>
                                        <p:tgtEl>
                                          <p:spTgt spid="252">
                                            <p:txEl>
                                              <p:pRg st="3" end="3"/>
                                            </p:txEl>
                                          </p:spTgt>
                                        </p:tgtEl>
                                        <p:attrNameLst>
                                          <p:attrName>style.visibility</p:attrName>
                                        </p:attrNameLst>
                                      </p:cBhvr>
                                      <p:to>
                                        <p:strVal val="visible"/>
                                      </p:to>
                                    </p:set>
                                  </p:childTnLst>
                                </p:cTn>
                              </p:par>
                            </p:childTnLst>
                          </p:cTn>
                        </p:par>
                      </p:childTnLst>
                    </p:cTn>
                  </p:par>
                  <p:par>
                    <p:cTn id="981" fill="hold">
                      <p:stCondLst>
                        <p:cond delay="indefinite"/>
                      </p:stCondLst>
                      <p:childTnLst>
                        <p:par>
                          <p:cTn id="982" fill="hold">
                            <p:stCondLst>
                              <p:cond delay="0"/>
                            </p:stCondLst>
                            <p:childTnLst>
                              <p:par>
                                <p:cTn id="983" nodeType="clickEffect" fill="hold" presetClass="entr" presetID="1">
                                  <p:stCondLst>
                                    <p:cond delay="0"/>
                                  </p:stCondLst>
                                  <p:childTnLst>
                                    <p:set>
                                      <p:cBhvr>
                                        <p:cTn id="984" dur="1" fill="hold">
                                          <p:stCondLst>
                                            <p:cond delay="0"/>
                                          </p:stCondLst>
                                        </p:cTn>
                                        <p:tgtEl>
                                          <p:spTgt spid="25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1000"/>
          </a:bodyPr>
          <a:p>
            <a:pPr indent="0">
              <a:buNone/>
            </a:pPr>
            <a:endParaRPr b="0" lang="en-US" sz="2800" spc="-1" strike="noStrike">
              <a:solidFill>
                <a:schemeClr val="dk1"/>
              </a:solidFill>
              <a:latin typeface="Arial"/>
              <a:ea typeface="Arial"/>
            </a:endParaRPr>
          </a:p>
        </p:txBody>
      </p:sp>
      <p:sp>
        <p:nvSpPr>
          <p:cNvPr id="254" name="PlaceHolder 2"/>
          <p:cNvSpPr>
            <a:spLocks noGrp="1"/>
          </p:cNvSpPr>
          <p:nvPr>
            <p:ph/>
          </p:nvPr>
        </p:nvSpPr>
        <p:spPr>
          <a:xfrm>
            <a:off x="311760" y="1152360"/>
            <a:ext cx="8520120" cy="3416040"/>
          </a:xfrm>
          <a:prstGeom prst="rect">
            <a:avLst/>
          </a:prstGeom>
          <a:noFill/>
          <a:ln w="0">
            <a:noFill/>
          </a:ln>
        </p:spPr>
        <p:txBody>
          <a:bodyPr tIns="91440" bIns="91440" anchor="t">
            <a:normAutofit/>
          </a:bodyPr>
          <a:p>
            <a:pPr indent="0">
              <a:spcBef>
                <a:spcPts val="1417"/>
              </a:spcBef>
              <a:buNone/>
            </a:pPr>
            <a:endParaRPr b="0" lang="en-US" sz="1800" spc="-1" strike="noStrike">
              <a:solidFill>
                <a:schemeClr val="dk2"/>
              </a:solidFill>
              <a:latin typeface="Arial"/>
              <a:ea typeface="Arial"/>
            </a:endParaRPr>
          </a:p>
        </p:txBody>
      </p:sp>
      <p:pic>
        <p:nvPicPr>
          <p:cNvPr id="255" name="Google Shape;445;p68" descr=""/>
          <p:cNvPicPr/>
          <p:nvPr/>
        </p:nvPicPr>
        <p:blipFill>
          <a:blip r:embed="rId1"/>
          <a:srcRect l="57" t="0" r="57" b="0"/>
          <a:stretch/>
        </p:blipFill>
        <p:spPr>
          <a:xfrm>
            <a:off x="5486400" y="444960"/>
            <a:ext cx="2877120" cy="3931560"/>
          </a:xfrm>
          <a:prstGeom prst="rect">
            <a:avLst/>
          </a:prstGeom>
          <a:ln w="0">
            <a:noFill/>
          </a:ln>
        </p:spPr>
      </p:pic>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1000"/>
          </a:bodyPr>
          <a:p>
            <a:pPr indent="0">
              <a:buNone/>
            </a:pPr>
            <a:endParaRPr b="0" lang="en-US" sz="2800" spc="-1" strike="noStrike">
              <a:solidFill>
                <a:schemeClr val="dk1"/>
              </a:solidFill>
              <a:latin typeface="Arial"/>
              <a:ea typeface="Arial"/>
            </a:endParaRPr>
          </a:p>
        </p:txBody>
      </p:sp>
      <p:sp>
        <p:nvSpPr>
          <p:cNvPr id="257" name="PlaceHolder 2"/>
          <p:cNvSpPr>
            <a:spLocks noGrp="1"/>
          </p:cNvSpPr>
          <p:nvPr>
            <p:ph/>
          </p:nvPr>
        </p:nvSpPr>
        <p:spPr>
          <a:xfrm>
            <a:off x="311760" y="1152360"/>
            <a:ext cx="8520120" cy="3416040"/>
          </a:xfrm>
          <a:prstGeom prst="rect">
            <a:avLst/>
          </a:prstGeom>
          <a:noFill/>
          <a:ln w="0">
            <a:noFill/>
          </a:ln>
        </p:spPr>
        <p:txBody>
          <a:bodyPr tIns="91440" bIns="91440" anchor="t">
            <a:normAutofit/>
          </a:bodyPr>
          <a:p>
            <a:pPr indent="0">
              <a:spcBef>
                <a:spcPts val="1417"/>
              </a:spcBef>
              <a:buNone/>
            </a:pPr>
            <a:endParaRPr b="0" lang="en-US" sz="1800" spc="-1" strike="noStrike">
              <a:solidFill>
                <a:schemeClr val="dk2"/>
              </a:solidFill>
              <a:latin typeface="Arial"/>
              <a:ea typeface="Arial"/>
            </a:endParaRPr>
          </a:p>
        </p:txBody>
      </p:sp>
      <p:pic>
        <p:nvPicPr>
          <p:cNvPr id="258" name="Google Shape;452;p69" descr=""/>
          <p:cNvPicPr/>
          <p:nvPr/>
        </p:nvPicPr>
        <p:blipFill>
          <a:blip r:embed="rId1"/>
          <a:srcRect l="143" t="0" r="143" b="0"/>
          <a:stretch/>
        </p:blipFill>
        <p:spPr>
          <a:xfrm>
            <a:off x="5486400" y="444960"/>
            <a:ext cx="2877120" cy="3931560"/>
          </a:xfrm>
          <a:prstGeom prst="rect">
            <a:avLst/>
          </a:prstGeom>
          <a:ln w="0">
            <a:noFill/>
          </a:ln>
        </p:spPr>
      </p:pic>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1000"/>
          </a:bodyPr>
          <a:p>
            <a:pPr indent="0">
              <a:buNone/>
            </a:pPr>
            <a:endParaRPr b="0" lang="en-US" sz="2800" spc="-1" strike="noStrike">
              <a:solidFill>
                <a:schemeClr val="dk1"/>
              </a:solidFill>
              <a:latin typeface="Arial"/>
              <a:ea typeface="Arial"/>
            </a:endParaRPr>
          </a:p>
        </p:txBody>
      </p:sp>
      <p:sp>
        <p:nvSpPr>
          <p:cNvPr id="260" name="PlaceHolder 2"/>
          <p:cNvSpPr>
            <a:spLocks noGrp="1"/>
          </p:cNvSpPr>
          <p:nvPr>
            <p:ph/>
          </p:nvPr>
        </p:nvSpPr>
        <p:spPr>
          <a:xfrm>
            <a:off x="311760" y="1152360"/>
            <a:ext cx="8520120" cy="3416040"/>
          </a:xfrm>
          <a:prstGeom prst="rect">
            <a:avLst/>
          </a:prstGeom>
          <a:noFill/>
          <a:ln w="0">
            <a:noFill/>
          </a:ln>
        </p:spPr>
        <p:txBody>
          <a:bodyPr tIns="91440" bIns="91440" anchor="t">
            <a:normAutofit/>
          </a:bodyPr>
          <a:p>
            <a:pPr indent="0">
              <a:spcBef>
                <a:spcPts val="1417"/>
              </a:spcBef>
              <a:buNone/>
            </a:pPr>
            <a:endParaRPr b="0" lang="en-US" sz="1800" spc="-1" strike="noStrike">
              <a:solidFill>
                <a:schemeClr val="dk2"/>
              </a:solidFill>
              <a:latin typeface="Arial"/>
              <a:ea typeface="Arial"/>
            </a:endParaRPr>
          </a:p>
        </p:txBody>
      </p:sp>
      <p:pic>
        <p:nvPicPr>
          <p:cNvPr id="261" name="Google Shape;459;p70" descr=""/>
          <p:cNvPicPr/>
          <p:nvPr/>
        </p:nvPicPr>
        <p:blipFill>
          <a:blip r:embed="rId1"/>
          <a:srcRect l="143" t="0" r="143" b="0"/>
          <a:stretch/>
        </p:blipFill>
        <p:spPr>
          <a:xfrm>
            <a:off x="5486400" y="444960"/>
            <a:ext cx="2877120" cy="39315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3" name="Google Shape;93;p18" descr=""/>
          <p:cNvPicPr/>
          <p:nvPr/>
        </p:nvPicPr>
        <p:blipFill>
          <a:blip r:embed="rId1"/>
          <a:stretch/>
        </p:blipFill>
        <p:spPr>
          <a:xfrm>
            <a:off x="5486400" y="444960"/>
            <a:ext cx="2877120" cy="3931560"/>
          </a:xfrm>
          <a:prstGeom prst="rect">
            <a:avLst/>
          </a:prstGeom>
          <a:ln w="0">
            <a:noFill/>
          </a:ln>
        </p:spPr>
      </p:pic>
      <p:sp>
        <p:nvSpPr>
          <p:cNvPr id="104" name="Google Shape;94;p18"/>
          <p:cNvSpPr/>
          <p:nvPr/>
        </p:nvSpPr>
        <p:spPr>
          <a:xfrm>
            <a:off x="5425200" y="419904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Ace Hearts</a:t>
            </a:r>
            <a:endParaRPr b="0" lang="en-US" sz="1600" spc="-1" strike="noStrike">
              <a:solidFill>
                <a:srgbClr val="000000"/>
              </a:solidFill>
              <a:latin typeface="Arial"/>
            </a:endParaRPr>
          </a:p>
        </p:txBody>
      </p:sp>
      <p:sp>
        <p:nvSpPr>
          <p:cNvPr id="105" name="Google Shape;95;p18"/>
          <p:cNvSpPr/>
          <p:nvPr/>
        </p:nvSpPr>
        <p:spPr>
          <a:xfrm>
            <a:off x="584640" y="455040"/>
            <a:ext cx="3851640" cy="187740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Don’t restrict yourself to line segments that stay within the square of four points.</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There are solutions that begin and end at one of the four points, and there are solutions where none of the lines begin or end at one of those points.</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3" dur="indefinite" restart="never" nodeType="tmRoot">
          <p:childTnLst>
            <p:seq>
              <p:cTn id="54" dur="indefinite" nodeType="mainSeq">
                <p:childTnLst>
                  <p:par>
                    <p:cTn id="55" fill="hold">
                      <p:stCondLst>
                        <p:cond delay="indefinite"/>
                      </p:stCondLst>
                      <p:childTnLst>
                        <p:par>
                          <p:cTn id="56" fill="hold">
                            <p:stCondLst>
                              <p:cond delay="0"/>
                            </p:stCondLst>
                            <p:childTnLst>
                              <p:par>
                                <p:cTn id="57" nodeType="clickEffect" fill="hold" presetClass="entr" presetID="1">
                                  <p:stCondLst>
                                    <p:cond delay="0"/>
                                  </p:stCondLst>
                                  <p:childTnLst>
                                    <p:set>
                                      <p:cBhvr>
                                        <p:cTn id="58"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nodeType="clickEffect" fill="hold" presetClass="entr" presetID="1">
                                  <p:stCondLst>
                                    <p:cond delay="0"/>
                                  </p:stCondLst>
                                  <p:childTnLst>
                                    <p:set>
                                      <p:cBhvr>
                                        <p:cTn id="62" dur="1" fill="hold">
                                          <p:stCondLst>
                                            <p:cond delay="0"/>
                                          </p:stCondLst>
                                        </p:cTn>
                                        <p:tgtEl>
                                          <p:spTgt spid="105">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nodeType="clickEffect" fill="hold" presetClass="entr" presetID="1">
                                  <p:stCondLst>
                                    <p:cond delay="0"/>
                                  </p:stCondLst>
                                  <p:childTnLst>
                                    <p:set>
                                      <p:cBhvr>
                                        <p:cTn id="66"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6" name="Google Shape;100;p19" descr=""/>
          <p:cNvPicPr/>
          <p:nvPr/>
        </p:nvPicPr>
        <p:blipFill>
          <a:blip r:embed="rId1"/>
          <a:stretch/>
        </p:blipFill>
        <p:spPr>
          <a:xfrm>
            <a:off x="5486400" y="444960"/>
            <a:ext cx="2877120" cy="3931560"/>
          </a:xfrm>
          <a:prstGeom prst="rect">
            <a:avLst/>
          </a:prstGeom>
          <a:ln w="0">
            <a:noFill/>
          </a:ln>
        </p:spPr>
      </p:pic>
      <p:sp>
        <p:nvSpPr>
          <p:cNvPr id="107" name="Google Shape;101;p19"/>
          <p:cNvSpPr/>
          <p:nvPr/>
        </p:nvSpPr>
        <p:spPr>
          <a:xfrm>
            <a:off x="5425200" y="419328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Ace Spades</a:t>
            </a:r>
            <a:endParaRPr b="0" lang="en-US" sz="1600" spc="-1" strike="noStrike">
              <a:solidFill>
                <a:srgbClr val="000000"/>
              </a:solidFill>
              <a:latin typeface="Arial"/>
            </a:endParaRPr>
          </a:p>
        </p:txBody>
      </p:sp>
      <p:sp>
        <p:nvSpPr>
          <p:cNvPr id="108" name="Google Shape;102;p19"/>
          <p:cNvSpPr/>
          <p:nvPr/>
        </p:nvSpPr>
        <p:spPr>
          <a:xfrm>
            <a:off x="584640" y="455040"/>
            <a:ext cx="3851640" cy="3460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Calculate what the common sum will be.</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 three rows involve all nine numbers, so their sum is 54. Therefore, a row (or column or diagonal) adds up to 54 / 3 = 18.</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Add up the four lines that go through the center and discover what the value of the center must be.</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 center must be 6.</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Look at the various ways of adding up to a total of 18 using three of the numbers from 2 through 10. Some numbers are only involved in two ways, and others in three ways.</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7" dur="indefinite" restart="never" nodeType="tmRoot">
          <p:childTnLst>
            <p:seq>
              <p:cTn id="68" dur="indefinite" nodeType="mainSeq">
                <p:childTnLst>
                  <p:par>
                    <p:cTn id="69" fill="hold">
                      <p:stCondLst>
                        <p:cond delay="indefinite"/>
                      </p:stCondLst>
                      <p:childTnLst>
                        <p:par>
                          <p:cTn id="70" fill="hold">
                            <p:stCondLst>
                              <p:cond delay="0"/>
                            </p:stCondLst>
                            <p:childTnLst>
                              <p:par>
                                <p:cTn id="71" nodeType="clickEffect" fill="hold" presetClass="entr" presetID="1">
                                  <p:stCondLst>
                                    <p:cond delay="0"/>
                                  </p:stCondLst>
                                  <p:childTnLst>
                                    <p:set>
                                      <p:cBhvr>
                                        <p:cTn id="72"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nodeType="clickEffect" fill="hold" presetClass="entr" presetID="1">
                                  <p:stCondLst>
                                    <p:cond delay="0"/>
                                  </p:stCondLst>
                                  <p:childTnLst>
                                    <p:set>
                                      <p:cBhvr>
                                        <p:cTn id="76" dur="1" fill="hold">
                                          <p:stCondLst>
                                            <p:cond delay="0"/>
                                          </p:stCondLst>
                                        </p:cTn>
                                        <p:tgtEl>
                                          <p:spTgt spid="108">
                                            <p:txEl>
                                              <p:pRg st="1" end="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nodeType="clickEffect" fill="hold" presetClass="entr" presetID="1">
                                  <p:stCondLst>
                                    <p:cond delay="0"/>
                                  </p:stCondLst>
                                  <p:childTnLst>
                                    <p:set>
                                      <p:cBhvr>
                                        <p:cTn id="80" dur="1" fill="hold">
                                          <p:stCondLst>
                                            <p:cond delay="0"/>
                                          </p:stCondLst>
                                        </p:cTn>
                                        <p:tgtEl>
                                          <p:spTgt spid="108">
                                            <p:txEl>
                                              <p:pRg st="2" end="2"/>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nodeType="clickEffect" fill="hold" presetClass="entr" presetID="1">
                                  <p:stCondLst>
                                    <p:cond delay="0"/>
                                  </p:stCondLst>
                                  <p:childTnLst>
                                    <p:set>
                                      <p:cBhvr>
                                        <p:cTn id="84" dur="1" fill="hold">
                                          <p:stCondLst>
                                            <p:cond delay="0"/>
                                          </p:stCondLst>
                                        </p:cTn>
                                        <p:tgtEl>
                                          <p:spTgt spid="108">
                                            <p:txEl>
                                              <p:pRg st="3" end="3"/>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nodeType="clickEffect" fill="hold" presetClass="entr" presetID="1">
                                  <p:stCondLst>
                                    <p:cond delay="0"/>
                                  </p:stCondLst>
                                  <p:childTnLst>
                                    <p:set>
                                      <p:cBhvr>
                                        <p:cTn id="88" dur="1" fill="hold">
                                          <p:stCondLst>
                                            <p:cond delay="0"/>
                                          </p:stCondLst>
                                        </p:cTn>
                                        <p:tgtEl>
                                          <p:spTgt spid="108">
                                            <p:txEl>
                                              <p:pRg st="4" end="4"/>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nodeType="clickEffect" fill="hold" presetClass="entr" presetID="1">
                                  <p:stCondLst>
                                    <p:cond delay="0"/>
                                  </p:stCondLst>
                                  <p:childTnLst>
                                    <p:set>
                                      <p:cBhvr>
                                        <p:cTn id="92" dur="1" fill="hold">
                                          <p:stCondLst>
                                            <p:cond delay="0"/>
                                          </p:stCondLst>
                                        </p:cTn>
                                        <p:tgtEl>
                                          <p:spTgt spid="108">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9" name="Google Shape;107;p20" descr=""/>
          <p:cNvPicPr/>
          <p:nvPr/>
        </p:nvPicPr>
        <p:blipFill>
          <a:blip r:embed="rId1"/>
          <a:srcRect l="86" t="0" r="86" b="0"/>
          <a:stretch/>
        </p:blipFill>
        <p:spPr>
          <a:xfrm>
            <a:off x="5486400" y="444960"/>
            <a:ext cx="2877120" cy="3931560"/>
          </a:xfrm>
          <a:prstGeom prst="rect">
            <a:avLst/>
          </a:prstGeom>
          <a:ln w="0">
            <a:noFill/>
          </a:ln>
        </p:spPr>
      </p:pic>
      <p:sp>
        <p:nvSpPr>
          <p:cNvPr id="110" name="Google Shape;108;p20"/>
          <p:cNvSpPr/>
          <p:nvPr/>
        </p:nvSpPr>
        <p:spPr>
          <a:xfrm>
            <a:off x="5425200" y="419652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2 Clubs</a:t>
            </a:r>
            <a:endParaRPr b="0" lang="en-US" sz="1600" spc="-1" strike="noStrike">
              <a:solidFill>
                <a:srgbClr val="000000"/>
              </a:solidFill>
              <a:latin typeface="Arial"/>
            </a:endParaRPr>
          </a:p>
        </p:txBody>
      </p:sp>
      <p:sp>
        <p:nvSpPr>
          <p:cNvPr id="111" name="Google Shape;109;p20"/>
          <p:cNvSpPr/>
          <p:nvPr/>
        </p:nvSpPr>
        <p:spPr>
          <a:xfrm>
            <a:off x="584640" y="455040"/>
            <a:ext cx="3851640" cy="271980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Look at the circle with the biggest sum - 28.</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The only way to get 28 using 5 and not using 7 is 5+6+8+9.</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Look at the upper right 2 by 2 square. The largest values in the upper two squares there are 3 and 4. Therefore, the central square between the 7 and 5 must be 8 or 9.</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Consider the two cases for 8 or 9 being in the center, and see which one works.</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93" dur="indefinite" restart="never" nodeType="tmRoot">
          <p:childTnLst>
            <p:seq>
              <p:cTn id="94" dur="indefinite" nodeType="mainSeq">
                <p:childTnLst>
                  <p:par>
                    <p:cTn id="95" fill="hold">
                      <p:stCondLst>
                        <p:cond delay="indefinite"/>
                      </p:stCondLst>
                      <p:childTnLst>
                        <p:par>
                          <p:cTn id="96" fill="hold">
                            <p:stCondLst>
                              <p:cond delay="0"/>
                            </p:stCondLst>
                            <p:childTnLst>
                              <p:par>
                                <p:cTn id="97" nodeType="clickEffect" fill="hold" presetClass="entr" presetID="1">
                                  <p:stCondLst>
                                    <p:cond delay="0"/>
                                  </p:stCondLst>
                                  <p:childTnLst>
                                    <p:set>
                                      <p:cBhvr>
                                        <p:cTn id="98"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nodeType="clickEffect" fill="hold" presetClass="entr" presetID="1">
                                  <p:stCondLst>
                                    <p:cond delay="0"/>
                                  </p:stCondLst>
                                  <p:childTnLst>
                                    <p:set>
                                      <p:cBhvr>
                                        <p:cTn id="102"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nodeType="clickEffect" fill="hold" presetClass="entr" presetID="1">
                                  <p:stCondLst>
                                    <p:cond delay="0"/>
                                  </p:stCondLst>
                                  <p:childTnLst>
                                    <p:set>
                                      <p:cBhvr>
                                        <p:cTn id="106"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nodeType="clickEffect" fill="hold" presetClass="entr" presetID="1">
                                  <p:stCondLst>
                                    <p:cond delay="0"/>
                                  </p:stCondLst>
                                  <p:childTnLst>
                                    <p:set>
                                      <p:cBhvr>
                                        <p:cTn id="110"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nodeType="clickEffect" fill="hold" presetClass="entr" presetID="1">
                                  <p:stCondLst>
                                    <p:cond delay="0"/>
                                  </p:stCondLst>
                                  <p:childTnLst>
                                    <p:set>
                                      <p:cBhvr>
                                        <p:cTn id="114" dur="1" fill="hold">
                                          <p:stCondLst>
                                            <p:cond delay="0"/>
                                          </p:stCondLst>
                                        </p:cTn>
                                        <p:tgtEl>
                                          <p:spTgt spid="111">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2" name="Google Shape;114;p21" descr=""/>
          <p:cNvPicPr/>
          <p:nvPr/>
        </p:nvPicPr>
        <p:blipFill>
          <a:blip r:embed="rId1"/>
          <a:srcRect l="0" t="137" r="0" b="126"/>
          <a:stretch/>
        </p:blipFill>
        <p:spPr>
          <a:xfrm>
            <a:off x="5486400" y="444960"/>
            <a:ext cx="2889720" cy="3931560"/>
          </a:xfrm>
          <a:prstGeom prst="rect">
            <a:avLst/>
          </a:prstGeom>
          <a:ln w="0">
            <a:noFill/>
          </a:ln>
        </p:spPr>
      </p:pic>
      <p:sp>
        <p:nvSpPr>
          <p:cNvPr id="113" name="Google Shape;115;p21"/>
          <p:cNvSpPr/>
          <p:nvPr/>
        </p:nvSpPr>
        <p:spPr>
          <a:xfrm>
            <a:off x="5431320" y="4193280"/>
            <a:ext cx="2999520" cy="462240"/>
          </a:xfrm>
          <a:prstGeom prst="rect">
            <a:avLst/>
          </a:prstGeom>
          <a:noFill/>
          <a:ln w="0">
            <a:noFill/>
          </a:ln>
        </p:spPr>
        <p:style>
          <a:lnRef idx="0"/>
          <a:fillRef idx="0"/>
          <a:effectRef idx="0"/>
          <a:fontRef idx="minor"/>
        </p:style>
        <p:txBody>
          <a:bodyPr tIns="91440" bIns="91440" anchor="t">
            <a:spAutoFit/>
          </a:bodyPr>
          <a:p>
            <a:pPr algn="ctr">
              <a:lnSpc>
                <a:spcPct val="115000"/>
              </a:lnSpc>
              <a:spcAft>
                <a:spcPts val="1199"/>
              </a:spcAft>
              <a:tabLst>
                <a:tab algn="l" pos="0"/>
              </a:tabLst>
            </a:pPr>
            <a:r>
              <a:rPr b="0" lang="en" sz="1600" spc="-1" strike="noStrike" u="sng">
                <a:solidFill>
                  <a:schemeClr val="hlink"/>
                </a:solidFill>
                <a:uFillTx/>
                <a:latin typeface="Arial"/>
                <a:ea typeface="Arial"/>
                <a:hlinkClick r:id="rId2"/>
              </a:rPr>
              <a:t>Puzzle – 2 Diamonds</a:t>
            </a:r>
            <a:endParaRPr b="0" lang="en-US" sz="1600" spc="-1" strike="noStrike">
              <a:solidFill>
                <a:srgbClr val="000000"/>
              </a:solidFill>
              <a:latin typeface="Arial"/>
            </a:endParaRPr>
          </a:p>
        </p:txBody>
      </p:sp>
      <p:sp>
        <p:nvSpPr>
          <p:cNvPr id="114" name="Google Shape;116;p21"/>
          <p:cNvSpPr/>
          <p:nvPr/>
        </p:nvSpPr>
        <p:spPr>
          <a:xfrm>
            <a:off x="584640" y="455040"/>
            <a:ext cx="3851640" cy="145116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lang="en" sz="1400" spc="-1" strike="noStrike">
                <a:solidFill>
                  <a:srgbClr val="1878d4"/>
                </a:solidFill>
                <a:latin typeface="Arial"/>
                <a:ea typeface="Arial"/>
              </a:rPr>
              <a:t>Hints:</a:t>
            </a:r>
            <a:endParaRPr b="0" lang="en-US" sz="1400" spc="-1" strike="noStrike">
              <a:solidFill>
                <a:srgbClr val="000000"/>
              </a:solidFill>
              <a:latin typeface="Arial"/>
            </a:endParaRPr>
          </a:p>
          <a:p>
            <a:pPr>
              <a:lnSpc>
                <a:spcPct val="100000"/>
              </a:lnSpc>
              <a:spcBef>
                <a:spcPts val="799"/>
              </a:spcBef>
              <a:tabLst>
                <a:tab algn="l" pos="0"/>
              </a:tabLst>
            </a:pPr>
            <a:r>
              <a:rPr b="0" lang="en" sz="1400" spc="-1" strike="noStrike">
                <a:solidFill>
                  <a:schemeClr val="dk1"/>
                </a:solidFill>
                <a:latin typeface="Arial"/>
                <a:ea typeface="Arial"/>
              </a:rPr>
              <a:t>A + B causes a carry into the tens column, so A + B = 17.</a:t>
            </a:r>
            <a:endParaRPr b="0" lang="en-US" sz="1400" spc="-1" strike="noStrike">
              <a:solidFill>
                <a:srgbClr val="000000"/>
              </a:solidFill>
              <a:latin typeface="Arial"/>
            </a:endParaRPr>
          </a:p>
          <a:p>
            <a:pPr>
              <a:lnSpc>
                <a:spcPct val="100000"/>
              </a:lnSpc>
              <a:spcBef>
                <a:spcPts val="799"/>
              </a:spcBef>
              <a:spcAft>
                <a:spcPts val="799"/>
              </a:spcAft>
              <a:tabLst>
                <a:tab algn="l" pos="0"/>
              </a:tabLst>
            </a:pPr>
            <a:r>
              <a:rPr b="0" lang="en" sz="1400" spc="-1" strike="noStrike">
                <a:solidFill>
                  <a:schemeClr val="dk1"/>
                </a:solidFill>
                <a:latin typeface="Arial"/>
                <a:ea typeface="Arial"/>
              </a:rPr>
              <a:t>D + D causes a carry, and D is one more than E. Consider the possibilities for D + D = 1E.</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15" dur="indefinite" restart="never" nodeType="tmRoot">
          <p:childTnLst>
            <p:seq>
              <p:cTn id="116" dur="indefinite" nodeType="mainSeq">
                <p:childTnLst>
                  <p:par>
                    <p:cTn id="117" fill="hold">
                      <p:stCondLst>
                        <p:cond delay="indefinite"/>
                      </p:stCondLst>
                      <p:childTnLst>
                        <p:par>
                          <p:cTn id="118" fill="hold">
                            <p:stCondLst>
                              <p:cond delay="0"/>
                            </p:stCondLst>
                            <p:childTnLst>
                              <p:par>
                                <p:cTn id="119" nodeType="clickEffect" fill="hold" presetClass="entr" presetID="1">
                                  <p:stCondLst>
                                    <p:cond delay="0"/>
                                  </p:stCondLst>
                                  <p:childTnLst>
                                    <p:set>
                                      <p:cBhvr>
                                        <p:cTn id="120"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nodeType="clickEffect" fill="hold" presetClass="entr" presetID="1">
                                  <p:stCondLst>
                                    <p:cond delay="0"/>
                                  </p:stCondLst>
                                  <p:childTnLst>
                                    <p:set>
                                      <p:cBhvr>
                                        <p:cTn id="124"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nodeType="clickEffect" fill="hold" presetClass="entr" presetID="1">
                                  <p:stCondLst>
                                    <p:cond delay="0"/>
                                  </p:stCondLst>
                                  <p:childTnLst>
                                    <p:set>
                                      <p:cBhvr>
                                        <p:cTn id="128"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LibreOffice/7.4.5.1$MacOSX_X86_64 LibreOffice_project/9c0871452b3918c1019dde9bfac75448afc4b57f</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